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0"/>
  </p:notesMasterIdLst>
  <p:sldIdLst>
    <p:sldId id="321" r:id="rId2"/>
    <p:sldId id="322" r:id="rId3"/>
    <p:sldId id="323" r:id="rId4"/>
    <p:sldId id="324" r:id="rId5"/>
    <p:sldId id="292" r:id="rId6"/>
    <p:sldId id="301" r:id="rId7"/>
    <p:sldId id="300" r:id="rId8"/>
    <p:sldId id="29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  <p:cmAuthor id="2" name="Dr. Garima Agarwal" initials="DGA" lastIdx="1" clrIdx="1">
    <p:extLst>
      <p:ext uri="{19B8F6BF-5375-455C-9EA6-DF929625EA0E}">
        <p15:presenceInfo xmlns:p15="http://schemas.microsoft.com/office/powerpoint/2012/main" userId="S::garima.agarwal@jaipur.manipal.edu::bb79c551-c2bc-49da-9bfe-c7574bc152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A5533-6C53-4B65-A8B6-9396477485E4}" v="1" dt="2020-08-14T07:28:01.470"/>
    <p1510:client id="{D14DB0EC-A103-A0F3-F691-5D021C6B0970}" v="2" dt="2020-12-04T11:30:23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85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Garima Agarwal" userId="bb79c551-c2bc-49da-9bfe-c7574bc152dd" providerId="ADAL" clId="{BB5A5533-6C53-4B65-A8B6-9396477485E4}"/>
    <pc:docChg chg="delSld modSld">
      <pc:chgData name="Dr. Garima Agarwal" userId="bb79c551-c2bc-49da-9bfe-c7574bc152dd" providerId="ADAL" clId="{BB5A5533-6C53-4B65-A8B6-9396477485E4}" dt="2020-08-14T07:28:20.091" v="9" actId="47"/>
      <pc:docMkLst>
        <pc:docMk/>
      </pc:docMkLst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384003318" sldId="256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286255501" sldId="257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40506777" sldId="258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67049811" sldId="259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934532947" sldId="261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3010753746" sldId="262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075520459" sldId="263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2994487280" sldId="264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280554578" sldId="265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429344949" sldId="266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800946849" sldId="267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843332594" sldId="268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216390786" sldId="269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4189253245" sldId="270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3039859269" sldId="272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3358072772" sldId="273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3894794439" sldId="277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2578396349" sldId="278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484103468" sldId="279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4029117807" sldId="280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2065865703" sldId="282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518151913" sldId="283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3832902674" sldId="284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2166013485" sldId="285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1922153682" sldId="286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1616291197" sldId="289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4034990349" sldId="290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1922553197" sldId="293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2218825509" sldId="294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4289007903" sldId="295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346691062" sldId="296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2422411185" sldId="297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3842861365" sldId="298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1821744042" sldId="302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2032927587" sldId="303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1398274735" sldId="305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704707398" sldId="306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4064497320" sldId="307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4272209131" sldId="308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526544025" sldId="309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232470503" sldId="310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2277463328" sldId="311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4144817102" sldId="312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637501729" sldId="313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511179951" sldId="314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1660688785" sldId="315"/>
        </pc:sldMkLst>
      </pc:sldChg>
      <pc:sldChg chg="del">
        <pc:chgData name="Dr. Garima Agarwal" userId="bb79c551-c2bc-49da-9bfe-c7574bc152dd" providerId="ADAL" clId="{BB5A5533-6C53-4B65-A8B6-9396477485E4}" dt="2020-08-14T07:27:11.454" v="0" actId="47"/>
        <pc:sldMkLst>
          <pc:docMk/>
          <pc:sldMk cId="2812712544" sldId="316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2829492571" sldId="317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321612772" sldId="318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387195809" sldId="319"/>
        </pc:sldMkLst>
      </pc:sldChg>
      <pc:sldChg chg="del">
        <pc:chgData name="Dr. Garima Agarwal" userId="bb79c551-c2bc-49da-9bfe-c7574bc152dd" providerId="ADAL" clId="{BB5A5533-6C53-4B65-A8B6-9396477485E4}" dt="2020-08-14T07:27:19.157" v="1" actId="47"/>
        <pc:sldMkLst>
          <pc:docMk/>
          <pc:sldMk cId="651017574" sldId="320"/>
        </pc:sldMkLst>
      </pc:sldChg>
      <pc:sldChg chg="modSp mod">
        <pc:chgData name="Dr. Garima Agarwal" userId="bb79c551-c2bc-49da-9bfe-c7574bc152dd" providerId="ADAL" clId="{BB5A5533-6C53-4B65-A8B6-9396477485E4}" dt="2020-08-14T07:28:01.470" v="8" actId="207"/>
        <pc:sldMkLst>
          <pc:docMk/>
          <pc:sldMk cId="1686233311" sldId="322"/>
        </pc:sldMkLst>
        <pc:spChg chg="mod">
          <ac:chgData name="Dr. Garima Agarwal" userId="bb79c551-c2bc-49da-9bfe-c7574bc152dd" providerId="ADAL" clId="{BB5A5533-6C53-4B65-A8B6-9396477485E4}" dt="2020-08-14T07:28:01.470" v="8" actId="207"/>
          <ac:spMkLst>
            <pc:docMk/>
            <pc:sldMk cId="1686233311" sldId="322"/>
            <ac:spMk id="3" creationId="{380BEE3A-B36C-4174-A295-3E5F260225DE}"/>
          </ac:spMkLst>
        </pc:spChg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411492478" sldId="325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342914014" sldId="326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1164561371" sldId="327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2457072268" sldId="328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728179045" sldId="329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747039737" sldId="330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365539241" sldId="331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4074499729" sldId="332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2747530183" sldId="333"/>
        </pc:sldMkLst>
      </pc:sldChg>
      <pc:sldChg chg="del">
        <pc:chgData name="Dr. Garima Agarwal" userId="bb79c551-c2bc-49da-9bfe-c7574bc152dd" providerId="ADAL" clId="{BB5A5533-6C53-4B65-A8B6-9396477485E4}" dt="2020-08-14T07:28:20.091" v="9" actId="47"/>
        <pc:sldMkLst>
          <pc:docMk/>
          <pc:sldMk cId="3327589424" sldId="334"/>
        </pc:sldMkLst>
      </pc:sldChg>
    </pc:docChg>
  </pc:docChgLst>
  <pc:docChgLst>
    <pc:chgData name="Divyanshu Sharma [CCE - 2019]" userId="S::divyanshu.199303003@muj.manipal.edu::5a1cfced-27f3-4626-a53a-a24e32da246d" providerId="AD" clId="Web-{D14DB0EC-A103-A0F3-F691-5D021C6B0970}"/>
    <pc:docChg chg="sldOrd">
      <pc:chgData name="Divyanshu Sharma [CCE - 2019]" userId="S::divyanshu.199303003@muj.manipal.edu::5a1cfced-27f3-4626-a53a-a24e32da246d" providerId="AD" clId="Web-{D14DB0EC-A103-A0F3-F691-5D021C6B0970}" dt="2020-12-04T11:30:23.958" v="1"/>
      <pc:docMkLst>
        <pc:docMk/>
      </pc:docMkLst>
      <pc:sldChg chg="ord">
        <pc:chgData name="Divyanshu Sharma [CCE - 2019]" userId="S::divyanshu.199303003@muj.manipal.edu::5a1cfced-27f3-4626-a53a-a24e32da246d" providerId="AD" clId="Web-{D14DB0EC-A103-A0F3-F691-5D021C6B0970}" dt="2020-12-04T11:30:23.958" v="1"/>
        <pc:sldMkLst>
          <pc:docMk/>
          <pc:sldMk cId="1164263861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04-12-2020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mathematics-</a:t>
            </a:r>
            <a:r>
              <a:rPr lang="en-US" dirty="0" err="1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2101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11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GARIMA AGARWAL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garima.Agarwal@jaipur.manipal.edu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16 OCTOBER 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446532" y="599725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SECOND 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115456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US" sz="2800" b="0" i="0" u="none" strike="noStrike" baseline="0" dirty="0">
                <a:solidFill>
                  <a:srgbClr val="00B0F0"/>
                </a:solidFill>
                <a:latin typeface="Agency FB" panose="020B0503020202020204" pitchFamily="34" charset="0"/>
              </a:rPr>
              <a:t>Equivalence of two graphs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623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criteria's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  &amp; II               END TERM EXAMINATION                 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2B16CD0-789D-40F0-8BBE-DBE7BFEA0095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037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/>
              <a:t>PROGRAM OUTCOMES MAPPING WITH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2096-3A76-49EC-80CD-AD470FCB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3792"/>
            <a:ext cx="5449479" cy="16634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[PO1] </a:t>
            </a:r>
          </a:p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Knowledge: Apply the knowledge of mathematics, science, engineering fundamentals, and an engineering specialization to the solution of complex engineering problems.</a:t>
            </a:r>
          </a:p>
          <a:p>
            <a:pPr algn="r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5BA80CB-D892-40B7-967E-C9F3F7A49ACE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97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A15EB-67C3-401F-BB01-10E41AC5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612" y="1098755"/>
            <a:ext cx="8032653" cy="46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1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45CF7E-3C64-4679-81FE-534161C2C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17" y="1300162"/>
            <a:ext cx="8149883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6A2861-C5F8-4B18-8DDF-57CFDE99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608" y="1690687"/>
            <a:ext cx="7579574" cy="37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82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D1443-6E15-4CD8-BE49-B9A090D3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638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190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DividendVTI</vt:lpstr>
      <vt:lpstr>   Course name: engineering mathematics-iII</vt:lpstr>
      <vt:lpstr>Session outcome</vt:lpstr>
      <vt:lpstr>Assessment criteria's</vt:lpstr>
      <vt:lpstr>PROGRAM OUTCOMES MAPPING WITH CO2</vt:lpstr>
      <vt:lpstr>Session outcome</vt:lpstr>
      <vt:lpstr>Session outcome</vt:lpstr>
      <vt:lpstr>Session outcome</vt:lpstr>
      <vt:lpstr>Session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Garima Agarwal</dc:creator>
  <cp:lastModifiedBy>Dr. Garima Agarwal</cp:lastModifiedBy>
  <cp:revision>11</cp:revision>
  <dcterms:created xsi:type="dcterms:W3CDTF">2020-08-07T08:01:04Z</dcterms:created>
  <dcterms:modified xsi:type="dcterms:W3CDTF">2020-12-04T11:30:24Z</dcterms:modified>
</cp:coreProperties>
</file>