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325" r:id="rId2"/>
    <p:sldId id="326" r:id="rId3"/>
    <p:sldId id="327" r:id="rId4"/>
    <p:sldId id="328" r:id="rId5"/>
    <p:sldId id="282" r:id="rId6"/>
    <p:sldId id="329" r:id="rId7"/>
    <p:sldId id="330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B106F-5489-4506-A18F-20527ADD4F6F}" v="1" dt="2020-08-14T07:29:51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09DB106F-5489-4506-A18F-20527ADD4F6F}"/>
    <pc:docChg chg="delSld modSld">
      <pc:chgData name="Dr. Garima Agarwal" userId="bb79c551-c2bc-49da-9bfe-c7574bc152dd" providerId="ADAL" clId="{09DB106F-5489-4506-A18F-20527ADD4F6F}" dt="2020-08-14T07:30:06.011" v="6" actId="47"/>
      <pc:docMkLst>
        <pc:docMk/>
      </pc:docMkLst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84003318" sldId="256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398274735" sldId="305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526544025" sldId="30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812712544" sldId="316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651017574" sldId="320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09DB106F-5489-4506-A18F-20527ADD4F6F}" dt="2020-08-14T07:29:08.911" v="0" actId="47"/>
        <pc:sldMkLst>
          <pc:docMk/>
          <pc:sldMk cId="2339783407" sldId="324"/>
        </pc:sldMkLst>
      </pc:sldChg>
      <pc:sldChg chg="modSp mod">
        <pc:chgData name="Dr. Garima Agarwal" userId="bb79c551-c2bc-49da-9bfe-c7574bc152dd" providerId="ADAL" clId="{09DB106F-5489-4506-A18F-20527ADD4F6F}" dt="2020-08-14T07:29:54.101" v="5" actId="20577"/>
        <pc:sldMkLst>
          <pc:docMk/>
          <pc:sldMk cId="342914014" sldId="326"/>
        </pc:sldMkLst>
        <pc:spChg chg="mod">
          <ac:chgData name="Dr. Garima Agarwal" userId="bb79c551-c2bc-49da-9bfe-c7574bc152dd" providerId="ADAL" clId="{09DB106F-5489-4506-A18F-20527ADD4F6F}" dt="2020-08-14T07:29:54.101" v="5" actId="20577"/>
          <ac:spMkLst>
            <pc:docMk/>
            <pc:sldMk cId="342914014" sldId="326"/>
            <ac:spMk id="3" creationId="{380BEE3A-B36C-4174-A295-3E5F260225DE}"/>
          </ac:spMkLst>
        </pc:spChg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09DB106F-5489-4506-A18F-20527ADD4F6F}" dt="2020-08-14T07:30:06.011" v="6" actId="47"/>
        <pc:sldMkLst>
          <pc:docMk/>
          <pc:sldMk cId="3327589424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12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41149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Knowledge of different properties of graphs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91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56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707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05C94-1DFD-458C-ACEE-7E8CBA56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3" y="526506"/>
            <a:ext cx="321945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96B7DD-CE23-4BD3-9689-122A0A464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172" y="1651520"/>
            <a:ext cx="7032419" cy="35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6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05C94-1DFD-458C-ACEE-7E8CBA56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3" y="526506"/>
            <a:ext cx="321945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183ED2-2853-41D9-BAFA-A972FFC88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102" y="1078301"/>
            <a:ext cx="6970643" cy="2032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EFC3F9-AC75-4A0E-A7C7-A8E820D21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333" y="3091928"/>
            <a:ext cx="8089258" cy="24537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992E67-D97C-4CCB-BE31-58AB29522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2019" y="3091928"/>
            <a:ext cx="1505315" cy="261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7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105C94-1DFD-458C-ACEE-7E8CBA560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3" y="526506"/>
            <a:ext cx="321945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98993-D57C-46DC-B481-209E24A6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9" y="1316757"/>
            <a:ext cx="2628014" cy="311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2E027B-A62E-416D-8BF7-CDE4B3659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79" y="1844269"/>
            <a:ext cx="3876675" cy="21240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9AF44E-01BD-44AB-B590-E9ADC10EC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513" y="1420390"/>
            <a:ext cx="6851374" cy="2008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EC6DE9F-4A92-42BB-92DF-B90DA73CF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1513" y="3428999"/>
            <a:ext cx="4872315" cy="22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587B25-B828-43FB-92D7-A5C41F63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951" y="1209822"/>
            <a:ext cx="8271803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613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192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Extra Light</vt:lpstr>
      <vt:lpstr>Agency FB</vt:lpstr>
      <vt:lpstr>Calibri</vt:lpstr>
      <vt:lpstr>Franklin Gothic Book</vt:lpstr>
      <vt:lpstr>Franklin Gothic Medium</vt:lpstr>
      <vt:lpstr>Times New Roman</vt:lpstr>
      <vt:lpstr>Wingdings 2</vt:lpstr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Session outcome</vt:lpstr>
      <vt:lpstr>Session outcome</vt:lpstr>
      <vt:lpstr>Session outcome</vt:lpstr>
      <vt:lpstr>Session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9</cp:revision>
  <dcterms:created xsi:type="dcterms:W3CDTF">2020-08-07T08:01:04Z</dcterms:created>
  <dcterms:modified xsi:type="dcterms:W3CDTF">2020-08-14T07:30:08Z</dcterms:modified>
</cp:coreProperties>
</file>