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7"/>
  </p:notesMasterIdLst>
  <p:sldIdLst>
    <p:sldId id="331" r:id="rId2"/>
    <p:sldId id="332" r:id="rId3"/>
    <p:sldId id="333" r:id="rId4"/>
    <p:sldId id="334" r:id="rId5"/>
    <p:sldId id="286" r:id="rId6"/>
    <p:sldId id="285" r:id="rId7"/>
    <p:sldId id="290" r:id="rId8"/>
    <p:sldId id="289" r:id="rId9"/>
    <p:sldId id="297" r:id="rId10"/>
    <p:sldId id="296" r:id="rId11"/>
    <p:sldId id="295" r:id="rId12"/>
    <p:sldId id="294" r:id="rId13"/>
    <p:sldId id="293" r:id="rId14"/>
    <p:sldId id="303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7134E-C1BF-4397-BB85-CA2ACDE29453}" v="1" dt="2020-08-14T07:31:29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Garima Agarwal" userId="bb79c551-c2bc-49da-9bfe-c7574bc152dd" providerId="ADAL" clId="{FEB7134E-C1BF-4397-BB85-CA2ACDE29453}"/>
    <pc:docChg chg="undo custSel delSld modSld">
      <pc:chgData name="Dr. Garima Agarwal" userId="bb79c551-c2bc-49da-9bfe-c7574bc152dd" providerId="ADAL" clId="{FEB7134E-C1BF-4397-BB85-CA2ACDE29453}" dt="2020-08-14T07:31:31.657" v="8" actId="20577"/>
      <pc:docMkLst>
        <pc:docMk/>
      </pc:docMkLst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84003318" sldId="256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86255501" sldId="257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40506777" sldId="25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67049811" sldId="25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934532947" sldId="261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010753746" sldId="262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075520459" sldId="263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994487280" sldId="264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280554578" sldId="265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429344949" sldId="266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800946849" sldId="267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843332594" sldId="26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216390786" sldId="26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189253245" sldId="270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039859269" sldId="272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358072772" sldId="273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894794439" sldId="277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578396349" sldId="27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84103468" sldId="27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029117807" sldId="280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065865703" sldId="282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518151913" sldId="283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832902674" sldId="284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128414591" sldId="292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842861365" sldId="29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164263861" sldId="29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710082729" sldId="300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443463416" sldId="301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398274735" sldId="305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704707398" sldId="306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064497320" sldId="307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272209131" sldId="30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526544025" sldId="30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232470503" sldId="310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277463328" sldId="311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144817102" sldId="312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637501729" sldId="313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511179951" sldId="314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660688785" sldId="315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812712544" sldId="316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829492571" sldId="317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21612772" sldId="31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87195809" sldId="31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651017574" sldId="320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154564688" sldId="321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686233311" sldId="322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950372038" sldId="323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339783407" sldId="324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411492478" sldId="325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342914014" sldId="326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1164561371" sldId="327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2457072268" sldId="328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728179045" sldId="329"/>
        </pc:sldMkLst>
      </pc:sldChg>
      <pc:sldChg chg="del">
        <pc:chgData name="Dr. Garima Agarwal" userId="bb79c551-c2bc-49da-9bfe-c7574bc152dd" providerId="ADAL" clId="{FEB7134E-C1BF-4397-BB85-CA2ACDE29453}" dt="2020-08-14T07:30:38.616" v="0" actId="47"/>
        <pc:sldMkLst>
          <pc:docMk/>
          <pc:sldMk cId="747039737" sldId="330"/>
        </pc:sldMkLst>
      </pc:sldChg>
      <pc:sldChg chg="modSp mod">
        <pc:chgData name="Dr. Garima Agarwal" userId="bb79c551-c2bc-49da-9bfe-c7574bc152dd" providerId="ADAL" clId="{FEB7134E-C1BF-4397-BB85-CA2ACDE29453}" dt="2020-08-14T07:31:31.657" v="8" actId="20577"/>
        <pc:sldMkLst>
          <pc:docMk/>
          <pc:sldMk cId="4074499729" sldId="332"/>
        </pc:sldMkLst>
        <pc:spChg chg="mod">
          <ac:chgData name="Dr. Garima Agarwal" userId="bb79c551-c2bc-49da-9bfe-c7574bc152dd" providerId="ADAL" clId="{FEB7134E-C1BF-4397-BB85-CA2ACDE29453}" dt="2020-08-14T07:31:31.657" v="8" actId="20577"/>
          <ac:spMkLst>
            <pc:docMk/>
            <pc:sldMk cId="4074499729" sldId="332"/>
            <ac:spMk id="3" creationId="{380BEE3A-B36C-4174-A295-3E5F260225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13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365539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1FBA35-9666-4791-B1FC-5D109DCA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13" y="1098755"/>
            <a:ext cx="8834510" cy="46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03460-3042-476B-83AE-C2C0EB2A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3" y="1098755"/>
            <a:ext cx="9439422" cy="4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8DADA-2E6B-46C7-9A20-E824A2A7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6" y="1357312"/>
            <a:ext cx="1050485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2E3BFF-F2F3-4E7F-9D5C-81E64A37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47" y="1400174"/>
            <a:ext cx="9355016" cy="43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5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E9D4A-B687-47A3-B2B0-ED41F6E4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625" y="1112823"/>
            <a:ext cx="7765365" cy="45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A264E-6238-4AC0-8496-024A75CC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80" y="1075552"/>
            <a:ext cx="7579574" cy="46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800" b="0" i="0" u="none" strike="noStrike" baseline="0" dirty="0">
                <a:solidFill>
                  <a:srgbClr val="00B0F0"/>
                </a:solidFill>
                <a:latin typeface="Agency FB" panose="020B0503020202020204" pitchFamily="34" charset="0"/>
              </a:rPr>
              <a:t>Application of graph theory using two important graphs </a:t>
            </a:r>
            <a:r>
              <a:rPr lang="en-US" sz="2800" b="0" i="0" u="none" strike="noStrike" baseline="0">
                <a:solidFill>
                  <a:srgbClr val="00B0F0"/>
                </a:solidFill>
                <a:latin typeface="Agency FB" panose="020B0503020202020204" pitchFamily="34" charset="0"/>
              </a:rPr>
              <a:t>	</a:t>
            </a:r>
            <a:r>
              <a:rPr lang="en-US" sz="2800">
                <a:solidFill>
                  <a:srgbClr val="00B0F0"/>
                </a:solidFill>
                <a:latin typeface="Agency FB" panose="020B0503020202020204" pitchFamily="34" charset="0"/>
              </a:rPr>
              <a:t>”</a:t>
            </a:r>
            <a:endParaRPr lang="en-US" sz="2800" dirty="0">
              <a:solidFill>
                <a:srgbClr val="00B0F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449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753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758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EE7493-8FD5-4496-957D-D6B6785A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3" y="1290637"/>
            <a:ext cx="9312811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5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A5561-EF2D-4E53-875D-12950529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098755"/>
            <a:ext cx="7294758" cy="46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1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C3BB3B-8E48-4A0F-BA32-FD268F5F7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69" y="1098755"/>
            <a:ext cx="9026330" cy="44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0387C-2E55-4851-ACEF-B5EC0003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91" y="1395412"/>
            <a:ext cx="8468751" cy="4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9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2F924-FACD-4D14-86C7-FD96F184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52" y="1112487"/>
            <a:ext cx="8184092" cy="409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111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313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Agency FB</vt:lpstr>
      <vt:lpstr>Calibri</vt:lpstr>
      <vt:lpstr>Franklin Gothic Book</vt:lpstr>
      <vt:lpstr>Franklin Gothic Medium</vt:lpstr>
      <vt:lpstr>Times New Roman</vt:lpstr>
      <vt:lpstr>Wingdings 2</vt:lpstr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Session outcome</vt:lpstr>
      <vt:lpstr>Session outcome</vt:lpstr>
      <vt:lpstr>Session outcome</vt:lpstr>
      <vt:lpstr>Session outcome</vt:lpstr>
      <vt:lpstr>Session outcome</vt:lpstr>
      <vt:lpstr>Session outcome</vt:lpstr>
      <vt:lpstr>Session outcome</vt:lpstr>
      <vt:lpstr>Session outcome</vt:lpstr>
      <vt:lpstr>Session outcome</vt:lpstr>
      <vt:lpstr>Session outcome</vt:lpstr>
      <vt:lpstr>Session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9</cp:revision>
  <dcterms:created xsi:type="dcterms:W3CDTF">2020-08-07T08:01:04Z</dcterms:created>
  <dcterms:modified xsi:type="dcterms:W3CDTF">2020-08-14T07:31:35Z</dcterms:modified>
</cp:coreProperties>
</file>