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7" r:id="rId6"/>
    <p:sldId id="269" r:id="rId7"/>
    <p:sldId id="268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Sunil Joshi [MU - Jaipur]" initials="DSJ[-J" lastIdx="1" clrIdx="0">
    <p:extLst>
      <p:ext uri="{19B8F6BF-5375-455C-9EA6-DF929625EA0E}">
        <p15:presenceInfo xmlns:p15="http://schemas.microsoft.com/office/powerpoint/2012/main" userId="S::sunil.joshi@jaipur.manipal.edu::75997d66-3f0e-4993-ad16-962656a7f5d0" providerId="AD"/>
      </p:ext>
    </p:extLst>
  </p:cmAuthor>
  <p:cmAuthor id="2" name="Dr. Garima Agarwal" initials="DGA" lastIdx="1" clrIdx="1">
    <p:extLst>
      <p:ext uri="{19B8F6BF-5375-455C-9EA6-DF929625EA0E}">
        <p15:presenceInfo xmlns:p15="http://schemas.microsoft.com/office/powerpoint/2012/main" userId="S::garima.agarwal@jaipur.manipal.edu::bb79c551-c2bc-49da-9bfe-c7574bc152d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6085" autoAdjust="0"/>
  </p:normalViewPr>
  <p:slideViewPr>
    <p:cSldViewPr snapToGrid="0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Garima Agarwal" userId="bb79c551-c2bc-49da-9bfe-c7574bc152dd" providerId="ADAL" clId="{A27B172E-1780-4C0A-81CD-40721F80B7EE}"/>
    <pc:docChg chg="delSld">
      <pc:chgData name="Dr. Garima Agarwal" userId="bb79c551-c2bc-49da-9bfe-c7574bc152dd" providerId="ADAL" clId="{A27B172E-1780-4C0A-81CD-40721F80B7EE}" dt="2020-08-14T07:19:12.978" v="0" actId="47"/>
      <pc:docMkLst>
        <pc:docMk/>
      </pc:docMkLst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934532947" sldId="261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3010753746" sldId="262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1075520459" sldId="263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2994487280" sldId="264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1280554578" sldId="265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4189253245" sldId="270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3039859269" sldId="272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3358072772" sldId="273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3894794439" sldId="277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2578396349" sldId="278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484103468" sldId="279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4029117807" sldId="280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2065865703" sldId="282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1518151913" sldId="283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3832902674" sldId="284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2166013485" sldId="285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1922153682" sldId="286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1616291197" sldId="289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4034990349" sldId="290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1128414591" sldId="292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1922553197" sldId="293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2218825509" sldId="294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4289007903" sldId="295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346691062" sldId="296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2422411185" sldId="297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3842861365" sldId="298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1164263861" sldId="299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3710082729" sldId="300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1443463416" sldId="301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1821744042" sldId="302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2032927587" sldId="303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1398274735" sldId="305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704707398" sldId="306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4064497320" sldId="307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4272209131" sldId="308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1526544025" sldId="309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1232470503" sldId="310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2277463328" sldId="311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4144817102" sldId="312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1637501729" sldId="313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1511179951" sldId="314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1660688785" sldId="315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2812712544" sldId="316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2829492571" sldId="317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321612772" sldId="318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387195809" sldId="319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651017574" sldId="320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1154564688" sldId="321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1686233311" sldId="322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1950372038" sldId="323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2339783407" sldId="324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411492478" sldId="325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342914014" sldId="326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1164561371" sldId="327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2457072268" sldId="328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728179045" sldId="329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747039737" sldId="330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365539241" sldId="331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4074499729" sldId="332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2747530183" sldId="333"/>
        </pc:sldMkLst>
      </pc:sldChg>
      <pc:sldChg chg="del">
        <pc:chgData name="Dr. Garima Agarwal" userId="bb79c551-c2bc-49da-9bfe-c7574bc152dd" providerId="ADAL" clId="{A27B172E-1780-4C0A-81CD-40721F80B7EE}" dt="2020-08-14T07:19:12.978" v="0" actId="47"/>
        <pc:sldMkLst>
          <pc:docMk/>
          <pc:sldMk cId="3327589424" sldId="33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F34FD-5F0C-4877-ACA8-91202DB1AC7E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F49EB-8359-45E9-B7BB-FA74F5DB9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6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8/14/2020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3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86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39E7D-C549-4EF1-9B69-5A83062E2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99" y="3643976"/>
            <a:ext cx="10993549" cy="550687"/>
          </a:xfrm>
        </p:spPr>
        <p:txBody>
          <a:bodyPr>
            <a:normAutofit fontScale="90000"/>
          </a:bodyPr>
          <a:lstStyle/>
          <a:p>
            <a:r>
              <a:rPr lang="en-US" dirty="0"/>
              <a:t>   Course name: engineering mathematics-</a:t>
            </a:r>
            <a:r>
              <a:rPr lang="en-US" dirty="0" err="1"/>
              <a:t>iII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20E74-3AC4-4B9C-82CD-211A6006A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511" y="4323788"/>
            <a:ext cx="10993546" cy="2534212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Course code          :   ma 2101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lecture series no :  07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Credits                   :          3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Mode of delivery  :   online (Power point presentation)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Faculty                   :     Dr. GARIMA AGARWAL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Email-id                   :   </a:t>
            </a:r>
            <a:r>
              <a:rPr lang="en-US" b="1" cap="none" dirty="0">
                <a:solidFill>
                  <a:schemeClr val="accent3"/>
                </a:solidFill>
                <a:latin typeface="Abadi Extra Light" panose="020B0604020202020204" pitchFamily="34" charset="0"/>
              </a:rPr>
              <a:t>  garima.Agarwal@jaipur.manipal.edu</a:t>
            </a:r>
          </a:p>
          <a:p>
            <a:r>
              <a:rPr lang="en-US" b="1" cap="none" dirty="0">
                <a:solidFill>
                  <a:schemeClr val="tx1"/>
                </a:solidFill>
                <a:latin typeface="Abadi Extra Light" panose="020B0604020202020204" pitchFamily="34" charset="0"/>
              </a:rPr>
              <a:t>PROPOSED DATE OF DELIVERY:   16 OCTOBER 2020</a:t>
            </a:r>
            <a:endParaRPr lang="en-US" b="1" dirty="0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531DFA-4938-4D0A-9F2E-D44A14B518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7" r="-1" b="-1"/>
          <a:stretch/>
        </p:blipFill>
        <p:spPr bwMode="auto">
          <a:xfrm>
            <a:off x="446532" y="599725"/>
            <a:ext cx="11292143" cy="304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5DDD683-894B-41F7-B88E-7BE51AD8BD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0511" y="633477"/>
            <a:ext cx="3555365" cy="75184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AC0C290-2609-4A17-97AB-BA0516A766D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395774" y="593439"/>
            <a:ext cx="1275715" cy="1116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80EC55-5386-4FD3-9F4C-3F86378C10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149" y="4485797"/>
            <a:ext cx="3286599" cy="22440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C346B9C-5AAE-4F02-9F77-158150CA8CAC}"/>
              </a:ext>
            </a:extLst>
          </p:cNvPr>
          <p:cNvSpPr txBox="1">
            <a:spLocks/>
          </p:cNvSpPr>
          <p:nvPr/>
        </p:nvSpPr>
        <p:spPr>
          <a:xfrm>
            <a:off x="630925" y="1710404"/>
            <a:ext cx="4095820" cy="125376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  </a:t>
            </a:r>
            <a:r>
              <a:rPr lang="en-US" sz="5300" dirty="0">
                <a:solidFill>
                  <a:schemeClr val="accent6">
                    <a:lumMod val="75000"/>
                  </a:schemeClr>
                </a:solidFill>
              </a:rPr>
              <a:t>B.TECH SECOND YEAR</a:t>
            </a:r>
          </a:p>
          <a:p>
            <a:r>
              <a:rPr lang="en-US" sz="5300" dirty="0"/>
              <a:t>    </a:t>
            </a:r>
            <a:r>
              <a:rPr lang="en-US" sz="3000" dirty="0"/>
              <a:t>Academic YEAR: 2020-2021</a:t>
            </a:r>
          </a:p>
        </p:txBody>
      </p:sp>
    </p:spTree>
    <p:extLst>
      <p:ext uri="{BB962C8B-B14F-4D97-AF65-F5344CB8AC3E}">
        <p14:creationId xmlns:p14="http://schemas.microsoft.com/office/powerpoint/2010/main" val="38400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4062129" cy="365408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“ To understand the concept of graphs and its properties”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25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C19C-F167-478B-A009-173298A37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9960" y="1507414"/>
            <a:ext cx="7295507" cy="370332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Assessment criteria's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46D13-953B-48DB-B76E-3A56454FB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343" y="1507414"/>
            <a:ext cx="3405762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Assignment                    </a:t>
            </a:r>
          </a:p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quiz                 </a:t>
            </a:r>
          </a:p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mid term examination –I  &amp; II               END TERM EXAMINATION                 </a:t>
            </a:r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F2B16CD0-789D-40F0-8BBE-DBE7BFEA0095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50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4DE6CB5B-B042-42CC-BDF4-44EECFD50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7EC7A8-5BE3-42D7-8870-1FF9B4A28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6" y="643467"/>
            <a:ext cx="5452529" cy="3569242"/>
          </a:xfrm>
        </p:spPr>
        <p:txBody>
          <a:bodyPr anchor="t">
            <a:normAutofit/>
          </a:bodyPr>
          <a:lstStyle/>
          <a:p>
            <a:pPr algn="r"/>
            <a:r>
              <a:rPr lang="en-US" sz="4800" dirty="0"/>
              <a:t>PROGRAM OUTCOMES MAPPING WITH CO2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B2096-3A76-49EC-80CD-AD470FCBD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055" y="4553792"/>
            <a:ext cx="5449479" cy="166349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[PO1] </a:t>
            </a:r>
          </a:p>
          <a:p>
            <a:pPr algn="r">
              <a:lnSpc>
                <a:spcPct val="90000"/>
              </a:lnSpc>
            </a:pP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 Knowledge: Apply the knowledge of mathematics, science, engineering fundamentals, and an engineering specialization to the solution of complex engineering problems.</a:t>
            </a:r>
          </a:p>
          <a:p>
            <a:pPr algn="r">
              <a:lnSpc>
                <a:spcPct val="90000"/>
              </a:lnSpc>
            </a:pP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F5BA80CB-D892-40B7-967E-C9F3F7A49ACE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049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425" y="1552397"/>
            <a:ext cx="6604891" cy="3654081"/>
          </a:xfrm>
        </p:spPr>
        <p:txBody>
          <a:bodyPr anchor="ctr">
            <a:normAutofit/>
          </a:bodyPr>
          <a:lstStyle/>
          <a:p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6"/>
            <a:ext cx="2857161" cy="3654082"/>
          </a:xfrm>
        </p:spPr>
        <p:txBody>
          <a:bodyPr anchor="ctr">
            <a:normAutofit/>
          </a:bodyPr>
          <a:lstStyle/>
          <a:p>
            <a:endParaRPr lang="en-US" sz="2800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5A3BC2-06EB-4B7C-9332-403FF2173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61" y="1390650"/>
            <a:ext cx="10005391" cy="412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4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9988" y="1552397"/>
            <a:ext cx="6018329" cy="3654081"/>
          </a:xfrm>
        </p:spPr>
        <p:txBody>
          <a:bodyPr anchor="ctr">
            <a:normAutofit/>
          </a:bodyPr>
          <a:lstStyle/>
          <a:p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4062129" cy="3654082"/>
          </a:xfrm>
        </p:spPr>
        <p:txBody>
          <a:bodyPr anchor="ctr">
            <a:normAutofit/>
          </a:bodyPr>
          <a:lstStyle/>
          <a:p>
            <a:endParaRPr lang="en-US" sz="2800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1037EF-F4F9-4196-A03F-7A515B849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498" y="1214934"/>
            <a:ext cx="10389948" cy="449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9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4062129" cy="365408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“ To understand the concept of ode and their applications and solve the problem”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4FA880-CACB-47C0-B4F0-4D1D0348F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87" y="1214933"/>
            <a:ext cx="11515160" cy="449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3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0451" y="1552397"/>
            <a:ext cx="3397865" cy="3654081"/>
          </a:xfrm>
        </p:spPr>
        <p:txBody>
          <a:bodyPr anchor="ctr">
            <a:normAutofit/>
          </a:bodyPr>
          <a:lstStyle/>
          <a:p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8" y="1552397"/>
            <a:ext cx="2870412" cy="3654082"/>
          </a:xfrm>
        </p:spPr>
        <p:txBody>
          <a:bodyPr anchor="ctr">
            <a:normAutofit/>
          </a:bodyPr>
          <a:lstStyle/>
          <a:p>
            <a:endParaRPr lang="en-US" sz="2800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191DB1-38EA-4327-B4FB-AF96032DF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957" y="1192696"/>
            <a:ext cx="7924800" cy="434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4494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143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Abadi Extra Light</vt:lpstr>
      <vt:lpstr>Agency FB</vt:lpstr>
      <vt:lpstr>Calibri</vt:lpstr>
      <vt:lpstr>Franklin Gothic Book</vt:lpstr>
      <vt:lpstr>Franklin Gothic Medium</vt:lpstr>
      <vt:lpstr>Times New Roman</vt:lpstr>
      <vt:lpstr>Wingdings 2</vt:lpstr>
      <vt:lpstr>DividendVTI</vt:lpstr>
      <vt:lpstr>   Course name: engineering mathematics-iII</vt:lpstr>
      <vt:lpstr>Session outcome</vt:lpstr>
      <vt:lpstr>Assessment criteria's</vt:lpstr>
      <vt:lpstr>PROGRAM OUTCOMES MAPPING WITH CO2</vt:lpstr>
      <vt:lpstr>PowerPoint Presentation</vt:lpstr>
      <vt:lpstr>PowerPoint Presentation</vt:lpstr>
      <vt:lpstr>Session outcome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name: engineering mathematics-i</dc:title>
  <dc:creator>Dr. Garima Agarwal</dc:creator>
  <cp:lastModifiedBy>Dr. Garima Agarwal</cp:lastModifiedBy>
  <cp:revision>9</cp:revision>
  <dcterms:created xsi:type="dcterms:W3CDTF">2020-08-07T08:01:04Z</dcterms:created>
  <dcterms:modified xsi:type="dcterms:W3CDTF">2020-08-14T07:19:14Z</dcterms:modified>
</cp:coreProperties>
</file>