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306" r:id="rId2"/>
    <p:sldId id="307" r:id="rId3"/>
    <p:sldId id="308" r:id="rId4"/>
    <p:sldId id="309" r:id="rId5"/>
    <p:sldId id="265" r:id="rId6"/>
    <p:sldId id="264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B9E33-6421-4F31-9670-46A3C6ACC18A}" v="1" dt="2020-12-01T07:06:42.087"/>
    <p1510:client id="{83355DD7-351F-43D2-BDC3-AFB74A00C15A}" v="1" dt="2020-08-14T07:21:58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ksha Parhate [CCE - 2019]" userId="S::samiksha.199303028@muj.manipal.edu::6cd3ece9-6e63-4e2a-ba9f-22e1dfb7cf09" providerId="AD" clId="Web-{102B9E33-6421-4F31-9670-46A3C6ACC18A}"/>
    <pc:docChg chg="modSld">
      <pc:chgData name="Samiksha Parhate [CCE - 2019]" userId="S::samiksha.199303028@muj.manipal.edu::6cd3ece9-6e63-4e2a-ba9f-22e1dfb7cf09" providerId="AD" clId="Web-{102B9E33-6421-4F31-9670-46A3C6ACC18A}" dt="2020-12-01T07:06:42.087" v="0" actId="1076"/>
      <pc:docMkLst>
        <pc:docMk/>
      </pc:docMkLst>
      <pc:sldChg chg="modSp">
        <pc:chgData name="Samiksha Parhate [CCE - 2019]" userId="S::samiksha.199303028@muj.manipal.edu::6cd3ece9-6e63-4e2a-ba9f-22e1dfb7cf09" providerId="AD" clId="Web-{102B9E33-6421-4F31-9670-46A3C6ACC18A}" dt="2020-12-01T07:06:42.087" v="0" actId="1076"/>
        <pc:sldMkLst>
          <pc:docMk/>
          <pc:sldMk cId="3010753746" sldId="262"/>
        </pc:sldMkLst>
        <pc:picChg chg="mod">
          <ac:chgData name="Samiksha Parhate [CCE - 2019]" userId="S::samiksha.199303028@muj.manipal.edu::6cd3ece9-6e63-4e2a-ba9f-22e1dfb7cf09" providerId="AD" clId="Web-{102B9E33-6421-4F31-9670-46A3C6ACC18A}" dt="2020-12-01T07:06:42.087" v="0" actId="1076"/>
          <ac:picMkLst>
            <pc:docMk/>
            <pc:sldMk cId="3010753746" sldId="262"/>
            <ac:picMk id="5" creationId="{BEF16F95-C018-4919-8818-DF4683ED692B}"/>
          </ac:picMkLst>
        </pc:picChg>
      </pc:sldChg>
    </pc:docChg>
  </pc:docChgLst>
  <pc:docChgLst>
    <pc:chgData name="Dr. Garima Agarwal" userId="bb79c551-c2bc-49da-9bfe-c7574bc152dd" providerId="ADAL" clId="{83355DD7-351F-43D2-BDC3-AFB74A00C15A}"/>
    <pc:docChg chg="undo custSel delSld modSld">
      <pc:chgData name="Dr. Garima Agarwal" userId="bb79c551-c2bc-49da-9bfe-c7574bc152dd" providerId="ADAL" clId="{83355DD7-351F-43D2-BDC3-AFB74A00C15A}" dt="2020-08-14T07:22:11.411" v="73" actId="255"/>
      <pc:docMkLst>
        <pc:docMk/>
      </pc:docMkLst>
      <pc:sldChg chg="addSp delSp modSp del mod">
        <pc:chgData name="Dr. Garima Agarwal" userId="bb79c551-c2bc-49da-9bfe-c7574bc152dd" providerId="ADAL" clId="{83355DD7-351F-43D2-BDC3-AFB74A00C15A}" dt="2020-08-14T07:19:51.839" v="1" actId="47"/>
        <pc:sldMkLst>
          <pc:docMk/>
          <pc:sldMk cId="384003318" sldId="256"/>
        </pc:sldMkLst>
        <pc:spChg chg="del">
          <ac:chgData name="Dr. Garima Agarwal" userId="bb79c551-c2bc-49da-9bfe-c7574bc152dd" providerId="ADAL" clId="{83355DD7-351F-43D2-BDC3-AFB74A00C15A}" dt="2020-08-14T07:19:41.399" v="0" actId="478"/>
          <ac:spMkLst>
            <pc:docMk/>
            <pc:sldMk cId="384003318" sldId="256"/>
            <ac:spMk id="3" creationId="{D6020E74-3AC4-4B9C-82CD-211A6006A463}"/>
          </ac:spMkLst>
        </pc:spChg>
        <pc:spChg chg="add mod">
          <ac:chgData name="Dr. Garima Agarwal" userId="bb79c551-c2bc-49da-9bfe-c7574bc152dd" providerId="ADAL" clId="{83355DD7-351F-43D2-BDC3-AFB74A00C15A}" dt="2020-08-14T07:19:41.399" v="0" actId="478"/>
          <ac:spMkLst>
            <pc:docMk/>
            <pc:sldMk cId="384003318" sldId="256"/>
            <ac:spMk id="5" creationId="{270F2A3C-9309-4BFC-A723-D2CAE4179B5D}"/>
          </ac:spMkLst>
        </pc:spChg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83355DD7-351F-43D2-BDC3-AFB74A00C15A}" dt="2020-08-14T07:19:51.839" v="1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518151913" sldId="28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832902674" sldId="284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398274735" sldId="305"/>
        </pc:sldMkLst>
      </pc:sldChg>
      <pc:sldChg chg="modSp mod">
        <pc:chgData name="Dr. Garima Agarwal" userId="bb79c551-c2bc-49da-9bfe-c7574bc152dd" providerId="ADAL" clId="{83355DD7-351F-43D2-BDC3-AFB74A00C15A}" dt="2020-08-14T07:22:11.411" v="73" actId="255"/>
        <pc:sldMkLst>
          <pc:docMk/>
          <pc:sldMk cId="4064497320" sldId="307"/>
        </pc:sldMkLst>
        <pc:spChg chg="mod">
          <ac:chgData name="Dr. Garima Agarwal" userId="bb79c551-c2bc-49da-9bfe-c7574bc152dd" providerId="ADAL" clId="{83355DD7-351F-43D2-BDC3-AFB74A00C15A}" dt="2020-08-14T07:21:47.476" v="69" actId="20577"/>
          <ac:spMkLst>
            <pc:docMk/>
            <pc:sldMk cId="4064497320" sldId="307"/>
            <ac:spMk id="2" creationId="{603CA3CD-620A-4E5E-A1C7-BBB18570C299}"/>
          </ac:spMkLst>
        </pc:spChg>
        <pc:spChg chg="mod">
          <ac:chgData name="Dr. Garima Agarwal" userId="bb79c551-c2bc-49da-9bfe-c7574bc152dd" providerId="ADAL" clId="{83355DD7-351F-43D2-BDC3-AFB74A00C15A}" dt="2020-08-14T07:22:11.411" v="73" actId="255"/>
          <ac:spMkLst>
            <pc:docMk/>
            <pc:sldMk cId="4064497320" sldId="307"/>
            <ac:spMk id="3" creationId="{380BEE3A-B36C-4174-A295-3E5F260225DE}"/>
          </ac:spMkLst>
        </pc:spChg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232470503" sldId="31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277463328" sldId="311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144817102" sldId="31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637501729" sldId="31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511179951" sldId="314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660688785" sldId="315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812712544" sldId="316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651017574" sldId="32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339783407" sldId="324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747039737" sldId="330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83355DD7-351F-43D2-BDC3-AFB74A00C15A}" dt="2020-08-14T07:20:09.133" v="2" actId="47"/>
        <pc:sldMkLst>
          <pc:docMk/>
          <pc:sldMk cId="3327589424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11/30/2020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08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70470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</a:t>
            </a:r>
            <a:r>
              <a:rPr lang="en-US" sz="5400" dirty="0" err="1">
                <a:solidFill>
                  <a:schemeClr val="tx2"/>
                </a:solidFill>
              </a:rPr>
              <a:t>outcomE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</a:t>
            </a:r>
            <a:r>
              <a:rPr lang="en-US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Degree of a vertex in a graph, adjacency and incidence.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449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220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6544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729" y="1552397"/>
            <a:ext cx="3162588" cy="3654081"/>
          </a:xfrm>
        </p:spPr>
        <p:txBody>
          <a:bodyPr anchor="ctr">
            <a:normAutofit/>
          </a:bodyPr>
          <a:lstStyle/>
          <a:p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1" y="1552397"/>
            <a:ext cx="1650233" cy="3654082"/>
          </a:xfrm>
        </p:spPr>
        <p:txBody>
          <a:bodyPr anchor="ctr">
            <a:normAutofit/>
          </a:bodyPr>
          <a:lstStyle/>
          <a:p>
            <a:endParaRPr lang="en-US" sz="3200" dirty="0">
              <a:latin typeface="Agency FB" panose="020B0503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7C29C-6D27-4CD2-8240-681071533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13" y="1214934"/>
            <a:ext cx="9780104" cy="42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6187" y="1552397"/>
            <a:ext cx="4062129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8" y="1552397"/>
            <a:ext cx="1887714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AB0D9D-328F-4CEB-81B1-F0D8B88B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48" y="1357312"/>
            <a:ext cx="9930975" cy="43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8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79" y="1552397"/>
            <a:ext cx="2923437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465683" cy="365408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2174CA-88E3-449E-AF41-5D2623935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029" y="1420392"/>
            <a:ext cx="6583680" cy="36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2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8271" y="1552397"/>
            <a:ext cx="3050046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90178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F16F95-C018-4919-8818-DF4683ED6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703" y="1234454"/>
            <a:ext cx="8623495" cy="46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5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131B6-C41F-4FC5-80D2-C9DC8ED76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8" y="1262439"/>
            <a:ext cx="10410091" cy="44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32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198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PowerPoint Presentation</vt:lpstr>
      <vt:lpstr>Session outcome</vt:lpstr>
      <vt:lpstr>Session outcome</vt:lpstr>
      <vt:lpstr>Session outcome</vt:lpstr>
      <vt:lpstr>Session outcome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10</cp:revision>
  <dcterms:created xsi:type="dcterms:W3CDTF">2020-08-07T08:01:04Z</dcterms:created>
  <dcterms:modified xsi:type="dcterms:W3CDTF">2020-12-01T07:06:42Z</dcterms:modified>
</cp:coreProperties>
</file>