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1"/>
  </p:notesMasterIdLst>
  <p:sldIdLst>
    <p:sldId id="310" r:id="rId2"/>
    <p:sldId id="311" r:id="rId3"/>
    <p:sldId id="312" r:id="rId4"/>
    <p:sldId id="313" r:id="rId5"/>
    <p:sldId id="284" r:id="rId6"/>
    <p:sldId id="283" r:id="rId7"/>
    <p:sldId id="314" r:id="rId8"/>
    <p:sldId id="315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nil Joshi [MU - Jaipur]" initials="DSJ[-J" lastIdx="1" clrIdx="0">
    <p:extLst>
      <p:ext uri="{19B8F6BF-5375-455C-9EA6-DF929625EA0E}">
        <p15:presenceInfo xmlns:p15="http://schemas.microsoft.com/office/powerpoint/2012/main" userId="S::sunil.joshi@jaipur.manipal.edu::75997d66-3f0e-4993-ad16-962656a7f5d0" providerId="AD"/>
      </p:ext>
    </p:extLst>
  </p:cmAuthor>
  <p:cmAuthor id="2" name="Dr. Garima Agarwal" initials="DGA" lastIdx="1" clrIdx="1">
    <p:extLst>
      <p:ext uri="{19B8F6BF-5375-455C-9EA6-DF929625EA0E}">
        <p15:presenceInfo xmlns:p15="http://schemas.microsoft.com/office/powerpoint/2012/main" userId="S::garima.agarwal@jaipur.manipal.edu::bb79c551-c2bc-49da-9bfe-c7574bc152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96CDF-9FAF-43DC-A8B9-C877AF07954D}" v="2" dt="2020-08-14T07:23:41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085" autoAdjust="0"/>
  </p:normalViewPr>
  <p:slideViewPr>
    <p:cSldViewPr snapToGrid="0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Garima Agarwal" userId="bb79c551-c2bc-49da-9bfe-c7574bc152dd" providerId="ADAL" clId="{43796CDF-9FAF-43DC-A8B9-C877AF07954D}"/>
    <pc:docChg chg="delSld modSld">
      <pc:chgData name="Dr. Garima Agarwal" userId="bb79c551-c2bc-49da-9bfe-c7574bc152dd" providerId="ADAL" clId="{43796CDF-9FAF-43DC-A8B9-C877AF07954D}" dt="2020-08-14T07:24:07.223" v="8" actId="14100"/>
      <pc:docMkLst>
        <pc:docMk/>
      </pc:docMkLst>
      <pc:sldChg chg="delSp del">
        <pc:chgData name="Dr. Garima Agarwal" userId="bb79c551-c2bc-49da-9bfe-c7574bc152dd" providerId="ADAL" clId="{43796CDF-9FAF-43DC-A8B9-C877AF07954D}" dt="2020-08-14T07:22:59.102" v="1" actId="47"/>
        <pc:sldMkLst>
          <pc:docMk/>
          <pc:sldMk cId="384003318" sldId="256"/>
        </pc:sldMkLst>
        <pc:picChg chg="del">
          <ac:chgData name="Dr. Garima Agarwal" userId="bb79c551-c2bc-49da-9bfe-c7574bc152dd" providerId="ADAL" clId="{43796CDF-9FAF-43DC-A8B9-C877AF07954D}" dt="2020-08-14T07:22:51.882" v="0" actId="478"/>
          <ac:picMkLst>
            <pc:docMk/>
            <pc:sldMk cId="384003318" sldId="256"/>
            <ac:picMk id="1026" creationId="{EF531DFA-4938-4D0A-9F2E-D44A14B5186F}"/>
          </ac:picMkLst>
        </pc:picChg>
      </pc:sldChg>
      <pc:sldChg chg="del">
        <pc:chgData name="Dr. Garima Agarwal" userId="bb79c551-c2bc-49da-9bfe-c7574bc152dd" providerId="ADAL" clId="{43796CDF-9FAF-43DC-A8B9-C877AF07954D}" dt="2020-08-14T07:22:59.102" v="1" actId="47"/>
        <pc:sldMkLst>
          <pc:docMk/>
          <pc:sldMk cId="286255501" sldId="257"/>
        </pc:sldMkLst>
      </pc:sldChg>
      <pc:sldChg chg="del">
        <pc:chgData name="Dr. Garima Agarwal" userId="bb79c551-c2bc-49da-9bfe-c7574bc152dd" providerId="ADAL" clId="{43796CDF-9FAF-43DC-A8B9-C877AF07954D}" dt="2020-08-14T07:22:59.102" v="1" actId="47"/>
        <pc:sldMkLst>
          <pc:docMk/>
          <pc:sldMk cId="140506777" sldId="258"/>
        </pc:sldMkLst>
      </pc:sldChg>
      <pc:sldChg chg="del">
        <pc:chgData name="Dr. Garima Agarwal" userId="bb79c551-c2bc-49da-9bfe-c7574bc152dd" providerId="ADAL" clId="{43796CDF-9FAF-43DC-A8B9-C877AF07954D}" dt="2020-08-14T07:22:59.102" v="1" actId="47"/>
        <pc:sldMkLst>
          <pc:docMk/>
          <pc:sldMk cId="167049811" sldId="259"/>
        </pc:sldMkLst>
      </pc:sldChg>
      <pc:sldChg chg="del">
        <pc:chgData name="Dr. Garima Agarwal" userId="bb79c551-c2bc-49da-9bfe-c7574bc152dd" providerId="ADAL" clId="{43796CDF-9FAF-43DC-A8B9-C877AF07954D}" dt="2020-08-14T07:22:59.102" v="1" actId="47"/>
        <pc:sldMkLst>
          <pc:docMk/>
          <pc:sldMk cId="934532947" sldId="261"/>
        </pc:sldMkLst>
      </pc:sldChg>
      <pc:sldChg chg="del">
        <pc:chgData name="Dr. Garima Agarwal" userId="bb79c551-c2bc-49da-9bfe-c7574bc152dd" providerId="ADAL" clId="{43796CDF-9FAF-43DC-A8B9-C877AF07954D}" dt="2020-08-14T07:22:59.102" v="1" actId="47"/>
        <pc:sldMkLst>
          <pc:docMk/>
          <pc:sldMk cId="3010753746" sldId="262"/>
        </pc:sldMkLst>
      </pc:sldChg>
      <pc:sldChg chg="del">
        <pc:chgData name="Dr. Garima Agarwal" userId="bb79c551-c2bc-49da-9bfe-c7574bc152dd" providerId="ADAL" clId="{43796CDF-9FAF-43DC-A8B9-C877AF07954D}" dt="2020-08-14T07:22:59.102" v="1" actId="47"/>
        <pc:sldMkLst>
          <pc:docMk/>
          <pc:sldMk cId="1075520459" sldId="263"/>
        </pc:sldMkLst>
      </pc:sldChg>
      <pc:sldChg chg="del">
        <pc:chgData name="Dr. Garima Agarwal" userId="bb79c551-c2bc-49da-9bfe-c7574bc152dd" providerId="ADAL" clId="{43796CDF-9FAF-43DC-A8B9-C877AF07954D}" dt="2020-08-14T07:22:59.102" v="1" actId="47"/>
        <pc:sldMkLst>
          <pc:docMk/>
          <pc:sldMk cId="2994487280" sldId="264"/>
        </pc:sldMkLst>
      </pc:sldChg>
      <pc:sldChg chg="del">
        <pc:chgData name="Dr. Garima Agarwal" userId="bb79c551-c2bc-49da-9bfe-c7574bc152dd" providerId="ADAL" clId="{43796CDF-9FAF-43DC-A8B9-C877AF07954D}" dt="2020-08-14T07:22:59.102" v="1" actId="47"/>
        <pc:sldMkLst>
          <pc:docMk/>
          <pc:sldMk cId="1280554578" sldId="265"/>
        </pc:sldMkLst>
      </pc:sldChg>
      <pc:sldChg chg="del">
        <pc:chgData name="Dr. Garima Agarwal" userId="bb79c551-c2bc-49da-9bfe-c7574bc152dd" providerId="ADAL" clId="{43796CDF-9FAF-43DC-A8B9-C877AF07954D}" dt="2020-08-14T07:22:59.102" v="1" actId="47"/>
        <pc:sldMkLst>
          <pc:docMk/>
          <pc:sldMk cId="1429344949" sldId="266"/>
        </pc:sldMkLst>
      </pc:sldChg>
      <pc:sldChg chg="del">
        <pc:chgData name="Dr. Garima Agarwal" userId="bb79c551-c2bc-49da-9bfe-c7574bc152dd" providerId="ADAL" clId="{43796CDF-9FAF-43DC-A8B9-C877AF07954D}" dt="2020-08-14T07:22:59.102" v="1" actId="47"/>
        <pc:sldMkLst>
          <pc:docMk/>
          <pc:sldMk cId="800946849" sldId="267"/>
        </pc:sldMkLst>
      </pc:sldChg>
      <pc:sldChg chg="del">
        <pc:chgData name="Dr. Garima Agarwal" userId="bb79c551-c2bc-49da-9bfe-c7574bc152dd" providerId="ADAL" clId="{43796CDF-9FAF-43DC-A8B9-C877AF07954D}" dt="2020-08-14T07:22:59.102" v="1" actId="47"/>
        <pc:sldMkLst>
          <pc:docMk/>
          <pc:sldMk cId="843332594" sldId="268"/>
        </pc:sldMkLst>
      </pc:sldChg>
      <pc:sldChg chg="del">
        <pc:chgData name="Dr. Garima Agarwal" userId="bb79c551-c2bc-49da-9bfe-c7574bc152dd" providerId="ADAL" clId="{43796CDF-9FAF-43DC-A8B9-C877AF07954D}" dt="2020-08-14T07:22:59.102" v="1" actId="47"/>
        <pc:sldMkLst>
          <pc:docMk/>
          <pc:sldMk cId="1216390786" sldId="269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4189253245" sldId="270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3039859269" sldId="272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3358072772" sldId="273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3894794439" sldId="277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2578396349" sldId="278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484103468" sldId="279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4029117807" sldId="280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2065865703" sldId="282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2166013485" sldId="285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1922153682" sldId="286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1616291197" sldId="289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4034990349" sldId="290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1128414591" sldId="292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1922553197" sldId="293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2218825509" sldId="294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4289007903" sldId="295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346691062" sldId="296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2422411185" sldId="297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3842861365" sldId="298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1164263861" sldId="299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3710082729" sldId="300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1443463416" sldId="301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1821744042" sldId="302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2032927587" sldId="303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1398274735" sldId="305"/>
        </pc:sldMkLst>
      </pc:sldChg>
      <pc:sldChg chg="del">
        <pc:chgData name="Dr. Garima Agarwal" userId="bb79c551-c2bc-49da-9bfe-c7574bc152dd" providerId="ADAL" clId="{43796CDF-9FAF-43DC-A8B9-C877AF07954D}" dt="2020-08-14T07:22:59.102" v="1" actId="47"/>
        <pc:sldMkLst>
          <pc:docMk/>
          <pc:sldMk cId="704707398" sldId="306"/>
        </pc:sldMkLst>
      </pc:sldChg>
      <pc:sldChg chg="del">
        <pc:chgData name="Dr. Garima Agarwal" userId="bb79c551-c2bc-49da-9bfe-c7574bc152dd" providerId="ADAL" clId="{43796CDF-9FAF-43DC-A8B9-C877AF07954D}" dt="2020-08-14T07:22:59.102" v="1" actId="47"/>
        <pc:sldMkLst>
          <pc:docMk/>
          <pc:sldMk cId="4064497320" sldId="307"/>
        </pc:sldMkLst>
      </pc:sldChg>
      <pc:sldChg chg="del">
        <pc:chgData name="Dr. Garima Agarwal" userId="bb79c551-c2bc-49da-9bfe-c7574bc152dd" providerId="ADAL" clId="{43796CDF-9FAF-43DC-A8B9-C877AF07954D}" dt="2020-08-14T07:22:59.102" v="1" actId="47"/>
        <pc:sldMkLst>
          <pc:docMk/>
          <pc:sldMk cId="4272209131" sldId="308"/>
        </pc:sldMkLst>
      </pc:sldChg>
      <pc:sldChg chg="del">
        <pc:chgData name="Dr. Garima Agarwal" userId="bb79c551-c2bc-49da-9bfe-c7574bc152dd" providerId="ADAL" clId="{43796CDF-9FAF-43DC-A8B9-C877AF07954D}" dt="2020-08-14T07:22:59.102" v="1" actId="47"/>
        <pc:sldMkLst>
          <pc:docMk/>
          <pc:sldMk cId="1526544025" sldId="309"/>
        </pc:sldMkLst>
      </pc:sldChg>
      <pc:sldChg chg="modSp mod">
        <pc:chgData name="Dr. Garima Agarwal" userId="bb79c551-c2bc-49da-9bfe-c7574bc152dd" providerId="ADAL" clId="{43796CDF-9FAF-43DC-A8B9-C877AF07954D}" dt="2020-08-14T07:23:41.177" v="6" actId="207"/>
        <pc:sldMkLst>
          <pc:docMk/>
          <pc:sldMk cId="2277463328" sldId="311"/>
        </pc:sldMkLst>
        <pc:spChg chg="mod">
          <ac:chgData name="Dr. Garima Agarwal" userId="bb79c551-c2bc-49da-9bfe-c7574bc152dd" providerId="ADAL" clId="{43796CDF-9FAF-43DC-A8B9-C877AF07954D}" dt="2020-08-14T07:23:41.177" v="6" actId="207"/>
          <ac:spMkLst>
            <pc:docMk/>
            <pc:sldMk cId="2277463328" sldId="311"/>
            <ac:spMk id="3" creationId="{380BEE3A-B36C-4174-A295-3E5F260225DE}"/>
          </ac:spMkLst>
        </pc:spChg>
      </pc:sldChg>
      <pc:sldChg chg="modSp mod">
        <pc:chgData name="Dr. Garima Agarwal" userId="bb79c551-c2bc-49da-9bfe-c7574bc152dd" providerId="ADAL" clId="{43796CDF-9FAF-43DC-A8B9-C877AF07954D}" dt="2020-08-14T07:24:07.223" v="8" actId="14100"/>
        <pc:sldMkLst>
          <pc:docMk/>
          <pc:sldMk cId="2812712544" sldId="316"/>
        </pc:sldMkLst>
        <pc:picChg chg="mod">
          <ac:chgData name="Dr. Garima Agarwal" userId="bb79c551-c2bc-49da-9bfe-c7574bc152dd" providerId="ADAL" clId="{43796CDF-9FAF-43DC-A8B9-C877AF07954D}" dt="2020-08-14T07:24:07.223" v="8" actId="14100"/>
          <ac:picMkLst>
            <pc:docMk/>
            <pc:sldMk cId="2812712544" sldId="316"/>
            <ac:picMk id="6" creationId="{23C43D0A-219F-4D81-8B8C-96F924338FFE}"/>
          </ac:picMkLst>
        </pc:picChg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2829492571" sldId="317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321612772" sldId="318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387195809" sldId="319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651017574" sldId="320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1154564688" sldId="321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1686233311" sldId="322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1950372038" sldId="323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2339783407" sldId="324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411492478" sldId="325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342914014" sldId="326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1164561371" sldId="327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2457072268" sldId="328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728179045" sldId="329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747039737" sldId="330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365539241" sldId="331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4074499729" sldId="332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2747530183" sldId="333"/>
        </pc:sldMkLst>
      </pc:sldChg>
      <pc:sldChg chg="del">
        <pc:chgData name="Dr. Garima Agarwal" userId="bb79c551-c2bc-49da-9bfe-c7574bc152dd" providerId="ADAL" clId="{43796CDF-9FAF-43DC-A8B9-C877AF07954D}" dt="2020-08-14T07:23:58.342" v="7" actId="47"/>
        <pc:sldMkLst>
          <pc:docMk/>
          <pc:sldMk cId="3327589424" sldId="33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F34FD-5F0C-4877-ACA8-91202DB1AC7E}" type="datetimeFigureOut">
              <a:rPr lang="en-IN" smtClean="0"/>
              <a:t>14-08-2020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F49EB-8359-45E9-B7BB-FA74F5DB97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6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8/14/2020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8733D19-FF76-4DF6-985F-DB050AF87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39E7D-C549-4EF1-9B69-5A83062E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99" y="3643976"/>
            <a:ext cx="10993549" cy="550687"/>
          </a:xfrm>
        </p:spPr>
        <p:txBody>
          <a:bodyPr>
            <a:normAutofit fontScale="90000"/>
          </a:bodyPr>
          <a:lstStyle/>
          <a:p>
            <a:r>
              <a:rPr lang="en-US" dirty="0"/>
              <a:t>   Course name: engineering mathematics-</a:t>
            </a:r>
            <a:r>
              <a:rPr lang="en-US" dirty="0" err="1"/>
              <a:t>iII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20E74-3AC4-4B9C-82CD-211A6006A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11" y="4323788"/>
            <a:ext cx="10993546" cy="2534212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Course code          :   ma 2101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lecture series no :  09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Credits                   :          3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Mode of delivery  :   online (Power point presentation)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Faculty                   :     Dr. GARIMA AGARWAL</a:t>
            </a:r>
          </a:p>
          <a:p>
            <a:r>
              <a:rPr lang="en-US" b="1" dirty="0">
                <a:solidFill>
                  <a:schemeClr val="tx1"/>
                </a:solidFill>
                <a:latin typeface="Abadi Extra Light" panose="020B0604020202020204" pitchFamily="34" charset="0"/>
              </a:rPr>
              <a:t>Email-id                   :   </a:t>
            </a:r>
            <a:r>
              <a:rPr lang="en-US" b="1" cap="none" dirty="0">
                <a:solidFill>
                  <a:schemeClr val="accent3"/>
                </a:solidFill>
                <a:latin typeface="Abadi Extra Light" panose="020B0604020202020204" pitchFamily="34" charset="0"/>
              </a:rPr>
              <a:t>  garima.Agarwal@jaipur.manipal.edu</a:t>
            </a:r>
          </a:p>
          <a:p>
            <a:r>
              <a:rPr lang="en-US" b="1" cap="none" dirty="0">
                <a:solidFill>
                  <a:schemeClr val="tx1"/>
                </a:solidFill>
                <a:latin typeface="Abadi Extra Light" panose="020B0604020202020204" pitchFamily="34" charset="0"/>
              </a:rPr>
              <a:t>PROPOSED DATE OF DELIVERY:   16 OCTOBER 2020</a:t>
            </a:r>
            <a:endParaRPr lang="en-US" b="1" dirty="0">
              <a:solidFill>
                <a:schemeClr val="tx1"/>
              </a:solidFill>
              <a:latin typeface="Abadi Extra Light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931767-514A-4E70-9129-DB6B46BFA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92556C3-D615-4E70-B4AD-7791DE6BB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6" name="Rectangle 81">
            <a:extLst>
              <a:ext uri="{FF2B5EF4-FFF2-40B4-BE49-F238E27FC236}">
                <a16:creationId xmlns:a16="http://schemas.microsoft.com/office/drawing/2014/main" id="{5D468424-DF72-426E-8DB3-F91B8857C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531DFA-4938-4D0A-9F2E-D44A14B518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7" r="-1" b="-1"/>
          <a:stretch/>
        </p:blipFill>
        <p:spPr bwMode="auto">
          <a:xfrm>
            <a:off x="446532" y="599725"/>
            <a:ext cx="11292143" cy="304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5DDD683-894B-41F7-B88E-7BE51AD8BD7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20511" y="633477"/>
            <a:ext cx="3555365" cy="75184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AC0C290-2609-4A17-97AB-BA0516A766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0395774" y="593439"/>
            <a:ext cx="1275715" cy="11169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80EC55-5386-4FD3-9F4C-3F86378C10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149" y="4485797"/>
            <a:ext cx="3286599" cy="22440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C346B9C-5AAE-4F02-9F77-158150CA8CAC}"/>
              </a:ext>
            </a:extLst>
          </p:cNvPr>
          <p:cNvSpPr txBox="1">
            <a:spLocks/>
          </p:cNvSpPr>
          <p:nvPr/>
        </p:nvSpPr>
        <p:spPr>
          <a:xfrm>
            <a:off x="630925" y="1710404"/>
            <a:ext cx="4095820" cy="125376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  </a:t>
            </a:r>
            <a:r>
              <a:rPr lang="en-US" sz="5300" dirty="0">
                <a:solidFill>
                  <a:schemeClr val="accent6">
                    <a:lumMod val="75000"/>
                  </a:schemeClr>
                </a:solidFill>
              </a:rPr>
              <a:t>B.TECH SECOND YEAR</a:t>
            </a:r>
          </a:p>
          <a:p>
            <a:r>
              <a:rPr lang="en-US" sz="5300" dirty="0"/>
              <a:t>    </a:t>
            </a:r>
            <a:r>
              <a:rPr lang="en-US" sz="3000" dirty="0"/>
              <a:t>Academic YEAR: 2020-2021</a:t>
            </a:r>
          </a:p>
        </p:txBody>
      </p:sp>
    </p:spTree>
    <p:extLst>
      <p:ext uri="{BB962C8B-B14F-4D97-AF65-F5344CB8AC3E}">
        <p14:creationId xmlns:p14="http://schemas.microsoft.com/office/powerpoint/2010/main" val="123247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52397"/>
            <a:ext cx="7231784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4062129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B0F0"/>
                </a:solidFill>
                <a:latin typeface="Agency FB" panose="020B0503020202020204" pitchFamily="34" charset="0"/>
              </a:rPr>
              <a:t>“</a:t>
            </a:r>
            <a:r>
              <a:rPr lang="en-IN" sz="2800" b="0" i="0" u="none" strike="noStrike" baseline="0" dirty="0">
                <a:solidFill>
                  <a:srgbClr val="00B0F0"/>
                </a:solidFill>
                <a:latin typeface="Agency FB" panose="020B0503020202020204" pitchFamily="34" charset="0"/>
              </a:rPr>
              <a:t>Properties of graph 	</a:t>
            </a:r>
            <a:r>
              <a:rPr lang="en-US" sz="2800" dirty="0">
                <a:solidFill>
                  <a:srgbClr val="00B0F0"/>
                </a:solidFill>
                <a:latin typeface="Agency FB" panose="020B0503020202020204" pitchFamily="34" charset="0"/>
              </a:rPr>
              <a:t>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746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C19C-F167-478B-A009-173298A37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49960" y="1507414"/>
            <a:ext cx="7295507" cy="370332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Assessment criteria's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46D13-953B-48DB-B76E-3A56454FB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43" y="1507414"/>
            <a:ext cx="3405762" cy="3703320"/>
          </a:xfrm>
          <a:ln w="57150">
            <a:noFill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Assignment   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quiz                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</a:rPr>
              <a:t>mid term examination –I  &amp; II               END TERM EXAMINATION                 </a:t>
            </a:r>
          </a:p>
        </p:txBody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F2B16CD0-789D-40F0-8BBE-DBE7BFEA0095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481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DE6CB5B-B042-42CC-BDF4-44EECFD503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EC7A8-5BE3-42D7-8870-1FF9B4A28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6" y="643467"/>
            <a:ext cx="5452529" cy="356924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/>
              <a:t>PROGRAM OUTCOMES MAPPING WITH CO2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B2096-3A76-49EC-80CD-AD470FCBD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9055" y="4553792"/>
            <a:ext cx="5449479" cy="166349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[PO1] </a:t>
            </a:r>
          </a:p>
          <a:p>
            <a:pPr algn="r">
              <a:lnSpc>
                <a:spcPct val="90000"/>
              </a:lnSpc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Knowledge: Apply the knowledge of mathematics, science, engineering fundamentals, and an engineering specialization to the solution of complex engineering problems.</a:t>
            </a:r>
          </a:p>
          <a:p>
            <a:pPr algn="r"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F5BA80CB-D892-40B7-967E-C9F3F7A49ACE}"/>
              </a:ext>
            </a:extLst>
          </p:cNvPr>
          <p:cNvPicPr/>
          <p:nvPr/>
        </p:nvPicPr>
        <p:blipFill rotWithShape="1">
          <a:blip r:embed="rId3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750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E4714-E5B9-4207-9F4A-6F02E693B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350" y="1550338"/>
            <a:ext cx="8370277" cy="389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90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A8C3A9-8E85-4C9B-AFF3-88495DAC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49" y="1308295"/>
            <a:ext cx="6789127" cy="434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5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  <a:latin typeface="Agency FB" panose="020B0503020202020204" pitchFamily="34" charset="0"/>
              </a:rPr>
              <a:t>“ To understand the concept of ode and their applications and solve the problem”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09EE7E-D808-4053-AA41-B1A6D5D26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3" y="1128934"/>
            <a:ext cx="10695079" cy="417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7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3654081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Session outcome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3654082"/>
          </a:xfrm>
        </p:spPr>
        <p:txBody>
          <a:bodyPr anchor="ctr">
            <a:normAutofit/>
          </a:bodyPr>
          <a:lstStyle/>
          <a:p>
            <a:endParaRPr lang="en-US" sz="2800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E3269A-CA93-49F9-8864-F365793EF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24" y="1124564"/>
            <a:ext cx="10455929" cy="460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8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D60C94-0C9C-47B7-BE88-045235ACC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A3CD-620A-4E5E-A1C7-BBB18570C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0301" y="1552397"/>
            <a:ext cx="2628015" cy="937585"/>
          </a:xfrm>
        </p:spPr>
        <p:txBody>
          <a:bodyPr anchor="ctr">
            <a:normAutofit/>
          </a:bodyPr>
          <a:lstStyle/>
          <a:p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BEE3A-B36C-4174-A295-3E5F26022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317" y="1552397"/>
            <a:ext cx="1845511" cy="1304819"/>
          </a:xfrm>
        </p:spPr>
        <p:txBody>
          <a:bodyPr anchor="ctr">
            <a:normAutofit/>
          </a:bodyPr>
          <a:lstStyle/>
          <a:p>
            <a:endParaRPr lang="en-US" sz="2800" dirty="0">
              <a:solidFill>
                <a:srgbClr val="0070C0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CF7016-AC99-433F-B943-24C3736E0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0"/>
            <a:ext cx="7579574" cy="6436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3737D1-A930-4E3E-9160-3CD4AEC72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453642"/>
            <a:ext cx="3615596" cy="645113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1CFF33-010E-4E26-A285-83B182982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5707627"/>
            <a:ext cx="11293913" cy="64922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">
            <a:extLst>
              <a:ext uri="{FF2B5EF4-FFF2-40B4-BE49-F238E27FC236}">
                <a16:creationId xmlns:a16="http://schemas.microsoft.com/office/drawing/2014/main" id="{1B4DA4B5-78B2-46D9-9D1D-4D6773F15983}"/>
              </a:ext>
            </a:extLst>
          </p:cNvPr>
          <p:cNvPicPr/>
          <p:nvPr/>
        </p:nvPicPr>
        <p:blipFill rotWithShape="1">
          <a:blip r:embed="rId2"/>
          <a:srcRect r="80148"/>
          <a:stretch/>
        </p:blipFill>
        <p:spPr bwMode="auto">
          <a:xfrm>
            <a:off x="11391118" y="132006"/>
            <a:ext cx="684754" cy="629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C43D0A-219F-4D81-8B8C-96F92433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172" y="1098756"/>
            <a:ext cx="7002012" cy="203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125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174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Abadi Extra Light</vt:lpstr>
      <vt:lpstr>Agency FB</vt:lpstr>
      <vt:lpstr>Calibri</vt:lpstr>
      <vt:lpstr>Franklin Gothic Book</vt:lpstr>
      <vt:lpstr>Franklin Gothic Medium</vt:lpstr>
      <vt:lpstr>Times New Roman</vt:lpstr>
      <vt:lpstr>Wingdings 2</vt:lpstr>
      <vt:lpstr>DividendVTI</vt:lpstr>
      <vt:lpstr>   Course name: engineering mathematics-iII</vt:lpstr>
      <vt:lpstr>Session outcome</vt:lpstr>
      <vt:lpstr>Assessment criteria's</vt:lpstr>
      <vt:lpstr>PROGRAM OUTCOMES MAPPING WITH CO2</vt:lpstr>
      <vt:lpstr>Session outcome</vt:lpstr>
      <vt:lpstr>Session outcome</vt:lpstr>
      <vt:lpstr>Session outcome</vt:lpstr>
      <vt:lpstr>Session outcome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engineering mathematics-i</dc:title>
  <dc:creator>Dr. Garima Agarwal</dc:creator>
  <cp:lastModifiedBy>Dr. Garima Agarwal</cp:lastModifiedBy>
  <cp:revision>9</cp:revision>
  <dcterms:created xsi:type="dcterms:W3CDTF">2020-08-07T08:01:04Z</dcterms:created>
  <dcterms:modified xsi:type="dcterms:W3CDTF">2020-08-14T07:24:09Z</dcterms:modified>
</cp:coreProperties>
</file>