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  <p:sldMasterId id="2147483804" r:id="rId2"/>
  </p:sldMasterIdLst>
  <p:notesMasterIdLst>
    <p:notesMasterId r:id="rId16"/>
  </p:notesMasterIdLst>
  <p:sldIdLst>
    <p:sldId id="256" r:id="rId3"/>
    <p:sldId id="257" r:id="rId4"/>
    <p:sldId id="259" r:id="rId5"/>
    <p:sldId id="258" r:id="rId6"/>
    <p:sldId id="274" r:id="rId7"/>
    <p:sldId id="275" r:id="rId8"/>
    <p:sldId id="276" r:id="rId9"/>
    <p:sldId id="277" r:id="rId10"/>
    <p:sldId id="278" r:id="rId11"/>
    <p:sldId id="279" r:id="rId12"/>
    <p:sldId id="301" r:id="rId13"/>
    <p:sldId id="315" r:id="rId14"/>
    <p:sldId id="3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nil Joshi [MU - Jaipur]" initials="DSJ[-J" lastIdx="1" clrIdx="0">
    <p:extLst>
      <p:ext uri="{19B8F6BF-5375-455C-9EA6-DF929625EA0E}">
        <p15:presenceInfo xmlns:p15="http://schemas.microsoft.com/office/powerpoint/2012/main" userId="S::sunil.joshi@jaipur.manipal.edu::75997d66-3f0e-4993-ad16-962656a7f5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085" autoAdjust="0"/>
  </p:normalViewPr>
  <p:slideViewPr>
    <p:cSldViewPr snapToGrid="0">
      <p:cViewPr varScale="1">
        <p:scale>
          <a:sx n="64" d="100"/>
          <a:sy n="64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6D2EA-ACA7-4011-97C2-236603ED413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BCDFBE-FD97-4E16-80EC-19DCFBCF050E}">
      <dgm:prSet phldrT="[Text]"/>
      <dgm:spPr/>
      <dgm:t>
        <a:bodyPr/>
        <a:lstStyle/>
        <a:p>
          <a:r>
            <a:rPr lang="en-US" dirty="0"/>
            <a:t>Reflexive Relation</a:t>
          </a:r>
        </a:p>
      </dgm:t>
    </dgm:pt>
    <dgm:pt modelId="{EA9FBF8B-6D6C-434E-96F3-24897D981D1C}" type="parTrans" cxnId="{344C98F5-E93F-43BA-8C20-550A433E6020}">
      <dgm:prSet/>
      <dgm:spPr/>
      <dgm:t>
        <a:bodyPr/>
        <a:lstStyle/>
        <a:p>
          <a:endParaRPr lang="en-US"/>
        </a:p>
      </dgm:t>
    </dgm:pt>
    <dgm:pt modelId="{BAC4584E-CCF1-4B4C-B35D-54D7DFAC66A1}" type="sibTrans" cxnId="{344C98F5-E93F-43BA-8C20-550A433E6020}">
      <dgm:prSet/>
      <dgm:spPr/>
      <dgm:t>
        <a:bodyPr/>
        <a:lstStyle/>
        <a:p>
          <a:endParaRPr lang="en-US"/>
        </a:p>
      </dgm:t>
    </dgm:pt>
    <dgm:pt modelId="{2FA2BF4E-8C27-4C4D-BBC4-6296EE517970}">
      <dgm:prSet phldrT="[Text]"/>
      <dgm:spPr/>
      <dgm:t>
        <a:bodyPr/>
        <a:lstStyle/>
        <a:p>
          <a:r>
            <a:rPr lang="en-US" dirty="0"/>
            <a:t>Symmetric Relation</a:t>
          </a:r>
        </a:p>
      </dgm:t>
    </dgm:pt>
    <dgm:pt modelId="{F0199804-B943-43EF-9FA0-7A46A842C2B9}" type="parTrans" cxnId="{7B344229-053E-485F-980D-E1A478134379}">
      <dgm:prSet/>
      <dgm:spPr/>
      <dgm:t>
        <a:bodyPr/>
        <a:lstStyle/>
        <a:p>
          <a:endParaRPr lang="en-US"/>
        </a:p>
      </dgm:t>
    </dgm:pt>
    <dgm:pt modelId="{5A56650A-3124-444B-B4F2-42C589FB9693}" type="sibTrans" cxnId="{7B344229-053E-485F-980D-E1A478134379}">
      <dgm:prSet/>
      <dgm:spPr/>
      <dgm:t>
        <a:bodyPr/>
        <a:lstStyle/>
        <a:p>
          <a:endParaRPr lang="en-US"/>
        </a:p>
      </dgm:t>
    </dgm:pt>
    <dgm:pt modelId="{4E7E5FEA-88AA-4ED7-A5BA-20FEB5C746F0}">
      <dgm:prSet phldrT="[Text]"/>
      <dgm:spPr/>
      <dgm:t>
        <a:bodyPr/>
        <a:lstStyle/>
        <a:p>
          <a:r>
            <a:rPr lang="en-US" dirty="0"/>
            <a:t>Transitive Relation</a:t>
          </a:r>
        </a:p>
      </dgm:t>
    </dgm:pt>
    <dgm:pt modelId="{A190B6DF-03E6-452B-9ECB-FA132B74A531}" type="parTrans" cxnId="{48A21558-96E9-4789-A826-7E77DDD3E881}">
      <dgm:prSet/>
      <dgm:spPr/>
      <dgm:t>
        <a:bodyPr/>
        <a:lstStyle/>
        <a:p>
          <a:endParaRPr lang="en-US"/>
        </a:p>
      </dgm:t>
    </dgm:pt>
    <dgm:pt modelId="{CD213128-960D-4988-98C1-A6130BDC0674}" type="sibTrans" cxnId="{48A21558-96E9-4789-A826-7E77DDD3E881}">
      <dgm:prSet/>
      <dgm:spPr/>
      <dgm:t>
        <a:bodyPr/>
        <a:lstStyle/>
        <a:p>
          <a:endParaRPr lang="en-US"/>
        </a:p>
      </dgm:t>
    </dgm:pt>
    <dgm:pt modelId="{28E78715-84BA-4EF0-BC8D-1076E295324F}" type="pres">
      <dgm:prSet presAssocID="{6BC6D2EA-ACA7-4011-97C2-236603ED4130}" presName="linear" presStyleCnt="0">
        <dgm:presLayoutVars>
          <dgm:dir/>
          <dgm:animLvl val="lvl"/>
          <dgm:resizeHandles val="exact"/>
        </dgm:presLayoutVars>
      </dgm:prSet>
      <dgm:spPr/>
    </dgm:pt>
    <dgm:pt modelId="{CE59B301-F99D-4C2D-8662-6FD598698F85}" type="pres">
      <dgm:prSet presAssocID="{9ABCDFBE-FD97-4E16-80EC-19DCFBCF050E}" presName="parentLin" presStyleCnt="0"/>
      <dgm:spPr/>
    </dgm:pt>
    <dgm:pt modelId="{22998DE9-81FE-47A2-832C-ACD9411A8951}" type="pres">
      <dgm:prSet presAssocID="{9ABCDFBE-FD97-4E16-80EC-19DCFBCF050E}" presName="parentLeftMargin" presStyleLbl="node1" presStyleIdx="0" presStyleCnt="3"/>
      <dgm:spPr/>
    </dgm:pt>
    <dgm:pt modelId="{108A253A-CC45-4007-B483-57C64E30305C}" type="pres">
      <dgm:prSet presAssocID="{9ABCDFBE-FD97-4E16-80EC-19DCFBCF050E}" presName="parentText" presStyleLbl="node1" presStyleIdx="0" presStyleCnt="3" custScaleX="129961">
        <dgm:presLayoutVars>
          <dgm:chMax val="0"/>
          <dgm:bulletEnabled val="1"/>
        </dgm:presLayoutVars>
      </dgm:prSet>
      <dgm:spPr/>
    </dgm:pt>
    <dgm:pt modelId="{D62BA55A-4720-4C01-B199-76D7A7EE86D8}" type="pres">
      <dgm:prSet presAssocID="{9ABCDFBE-FD97-4E16-80EC-19DCFBCF050E}" presName="negativeSpace" presStyleCnt="0"/>
      <dgm:spPr/>
    </dgm:pt>
    <dgm:pt modelId="{10C56815-B7DF-43E4-A6D1-ED512BAE170B}" type="pres">
      <dgm:prSet presAssocID="{9ABCDFBE-FD97-4E16-80EC-19DCFBCF050E}" presName="childText" presStyleLbl="conFgAcc1" presStyleIdx="0" presStyleCnt="3">
        <dgm:presLayoutVars>
          <dgm:bulletEnabled val="1"/>
        </dgm:presLayoutVars>
      </dgm:prSet>
      <dgm:spPr/>
    </dgm:pt>
    <dgm:pt modelId="{BA6FA217-CB2F-42F6-831A-0EB51DA3C550}" type="pres">
      <dgm:prSet presAssocID="{BAC4584E-CCF1-4B4C-B35D-54D7DFAC66A1}" presName="spaceBetweenRectangles" presStyleCnt="0"/>
      <dgm:spPr/>
    </dgm:pt>
    <dgm:pt modelId="{AB197C85-73B4-484E-B224-DA01A0D536AF}" type="pres">
      <dgm:prSet presAssocID="{2FA2BF4E-8C27-4C4D-BBC4-6296EE517970}" presName="parentLin" presStyleCnt="0"/>
      <dgm:spPr/>
    </dgm:pt>
    <dgm:pt modelId="{2D88A8BF-B3E7-48C3-9AF0-1FB7EA9C200B}" type="pres">
      <dgm:prSet presAssocID="{2FA2BF4E-8C27-4C4D-BBC4-6296EE517970}" presName="parentLeftMargin" presStyleLbl="node1" presStyleIdx="0" presStyleCnt="3"/>
      <dgm:spPr/>
    </dgm:pt>
    <dgm:pt modelId="{4789991B-38B7-4B95-B5A7-060D45480171}" type="pres">
      <dgm:prSet presAssocID="{2FA2BF4E-8C27-4C4D-BBC4-6296EE517970}" presName="parentText" presStyleLbl="node1" presStyleIdx="1" presStyleCnt="3" custScaleX="128728">
        <dgm:presLayoutVars>
          <dgm:chMax val="0"/>
          <dgm:bulletEnabled val="1"/>
        </dgm:presLayoutVars>
      </dgm:prSet>
      <dgm:spPr/>
    </dgm:pt>
    <dgm:pt modelId="{633D157E-FD18-421F-AC74-C3F3E9C723B4}" type="pres">
      <dgm:prSet presAssocID="{2FA2BF4E-8C27-4C4D-BBC4-6296EE517970}" presName="negativeSpace" presStyleCnt="0"/>
      <dgm:spPr/>
    </dgm:pt>
    <dgm:pt modelId="{C6F164AF-7768-408C-A18E-A8AD73BFB29A}" type="pres">
      <dgm:prSet presAssocID="{2FA2BF4E-8C27-4C4D-BBC4-6296EE517970}" presName="childText" presStyleLbl="conFgAcc1" presStyleIdx="1" presStyleCnt="3">
        <dgm:presLayoutVars>
          <dgm:bulletEnabled val="1"/>
        </dgm:presLayoutVars>
      </dgm:prSet>
      <dgm:spPr/>
    </dgm:pt>
    <dgm:pt modelId="{BC706A32-BC5B-48B8-94D0-2DF5C6829F85}" type="pres">
      <dgm:prSet presAssocID="{5A56650A-3124-444B-B4F2-42C589FB9693}" presName="spaceBetweenRectangles" presStyleCnt="0"/>
      <dgm:spPr/>
    </dgm:pt>
    <dgm:pt modelId="{7A3DF050-6320-494D-B4B6-122245E2CB81}" type="pres">
      <dgm:prSet presAssocID="{4E7E5FEA-88AA-4ED7-A5BA-20FEB5C746F0}" presName="parentLin" presStyleCnt="0"/>
      <dgm:spPr/>
    </dgm:pt>
    <dgm:pt modelId="{80C6297E-CBBE-4BD2-96E4-738452ECD621}" type="pres">
      <dgm:prSet presAssocID="{4E7E5FEA-88AA-4ED7-A5BA-20FEB5C746F0}" presName="parentLeftMargin" presStyleLbl="node1" presStyleIdx="1" presStyleCnt="3"/>
      <dgm:spPr/>
    </dgm:pt>
    <dgm:pt modelId="{9486F0D9-56B2-4D3C-B6E5-F98AD7ECF087}" type="pres">
      <dgm:prSet presAssocID="{4E7E5FEA-88AA-4ED7-A5BA-20FEB5C746F0}" presName="parentText" presStyleLbl="node1" presStyleIdx="2" presStyleCnt="3" custScaleX="129961">
        <dgm:presLayoutVars>
          <dgm:chMax val="0"/>
          <dgm:bulletEnabled val="1"/>
        </dgm:presLayoutVars>
      </dgm:prSet>
      <dgm:spPr/>
    </dgm:pt>
    <dgm:pt modelId="{A96A424F-1FD8-4CF2-BF83-49DAF9799CE5}" type="pres">
      <dgm:prSet presAssocID="{4E7E5FEA-88AA-4ED7-A5BA-20FEB5C746F0}" presName="negativeSpace" presStyleCnt="0"/>
      <dgm:spPr/>
    </dgm:pt>
    <dgm:pt modelId="{CDE62124-3C16-4F93-B066-A7D78D1E4EAF}" type="pres">
      <dgm:prSet presAssocID="{4E7E5FEA-88AA-4ED7-A5BA-20FEB5C746F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4CB2C01-DE4C-4B0A-A686-FF86EDC39E8C}" type="presOf" srcId="{2FA2BF4E-8C27-4C4D-BBC4-6296EE517970}" destId="{2D88A8BF-B3E7-48C3-9AF0-1FB7EA9C200B}" srcOrd="0" destOrd="0" presId="urn:microsoft.com/office/officeart/2005/8/layout/list1"/>
    <dgm:cxn modelId="{BA754018-1BBF-4CD8-9AEE-3FB57642647D}" type="presOf" srcId="{9ABCDFBE-FD97-4E16-80EC-19DCFBCF050E}" destId="{22998DE9-81FE-47A2-832C-ACD9411A8951}" srcOrd="0" destOrd="0" presId="urn:microsoft.com/office/officeart/2005/8/layout/list1"/>
    <dgm:cxn modelId="{7B344229-053E-485F-980D-E1A478134379}" srcId="{6BC6D2EA-ACA7-4011-97C2-236603ED4130}" destId="{2FA2BF4E-8C27-4C4D-BBC4-6296EE517970}" srcOrd="1" destOrd="0" parTransId="{F0199804-B943-43EF-9FA0-7A46A842C2B9}" sibTransId="{5A56650A-3124-444B-B4F2-42C589FB9693}"/>
    <dgm:cxn modelId="{48A21558-96E9-4789-A826-7E77DDD3E881}" srcId="{6BC6D2EA-ACA7-4011-97C2-236603ED4130}" destId="{4E7E5FEA-88AA-4ED7-A5BA-20FEB5C746F0}" srcOrd="2" destOrd="0" parTransId="{A190B6DF-03E6-452B-9ECB-FA132B74A531}" sibTransId="{CD213128-960D-4988-98C1-A6130BDC0674}"/>
    <dgm:cxn modelId="{998A4B7E-8657-476E-8B09-9B5E2C071867}" type="presOf" srcId="{4E7E5FEA-88AA-4ED7-A5BA-20FEB5C746F0}" destId="{9486F0D9-56B2-4D3C-B6E5-F98AD7ECF087}" srcOrd="1" destOrd="0" presId="urn:microsoft.com/office/officeart/2005/8/layout/list1"/>
    <dgm:cxn modelId="{E84288A5-95D6-4D84-960D-973DD6F86111}" type="presOf" srcId="{9ABCDFBE-FD97-4E16-80EC-19DCFBCF050E}" destId="{108A253A-CC45-4007-B483-57C64E30305C}" srcOrd="1" destOrd="0" presId="urn:microsoft.com/office/officeart/2005/8/layout/list1"/>
    <dgm:cxn modelId="{37356BB8-9B31-4821-978D-073A408315F1}" type="presOf" srcId="{4E7E5FEA-88AA-4ED7-A5BA-20FEB5C746F0}" destId="{80C6297E-CBBE-4BD2-96E4-738452ECD621}" srcOrd="0" destOrd="0" presId="urn:microsoft.com/office/officeart/2005/8/layout/list1"/>
    <dgm:cxn modelId="{D5BF67C8-7C57-402E-BF76-1820658A166D}" type="presOf" srcId="{2FA2BF4E-8C27-4C4D-BBC4-6296EE517970}" destId="{4789991B-38B7-4B95-B5A7-060D45480171}" srcOrd="1" destOrd="0" presId="urn:microsoft.com/office/officeart/2005/8/layout/list1"/>
    <dgm:cxn modelId="{87EC65CE-4F4B-41B3-9511-48B252C88AB8}" type="presOf" srcId="{6BC6D2EA-ACA7-4011-97C2-236603ED4130}" destId="{28E78715-84BA-4EF0-BC8D-1076E295324F}" srcOrd="0" destOrd="0" presId="urn:microsoft.com/office/officeart/2005/8/layout/list1"/>
    <dgm:cxn modelId="{344C98F5-E93F-43BA-8C20-550A433E6020}" srcId="{6BC6D2EA-ACA7-4011-97C2-236603ED4130}" destId="{9ABCDFBE-FD97-4E16-80EC-19DCFBCF050E}" srcOrd="0" destOrd="0" parTransId="{EA9FBF8B-6D6C-434E-96F3-24897D981D1C}" sibTransId="{BAC4584E-CCF1-4B4C-B35D-54D7DFAC66A1}"/>
    <dgm:cxn modelId="{79B5C5B0-4D7E-463B-B3F3-38E1A3810A55}" type="presParOf" srcId="{28E78715-84BA-4EF0-BC8D-1076E295324F}" destId="{CE59B301-F99D-4C2D-8662-6FD598698F85}" srcOrd="0" destOrd="0" presId="urn:microsoft.com/office/officeart/2005/8/layout/list1"/>
    <dgm:cxn modelId="{1E6CFE0E-A86A-43A8-9ED5-763E3B2189DD}" type="presParOf" srcId="{CE59B301-F99D-4C2D-8662-6FD598698F85}" destId="{22998DE9-81FE-47A2-832C-ACD9411A8951}" srcOrd="0" destOrd="0" presId="urn:microsoft.com/office/officeart/2005/8/layout/list1"/>
    <dgm:cxn modelId="{042F6CDA-A6C3-4690-A261-EB3AAA8B1B53}" type="presParOf" srcId="{CE59B301-F99D-4C2D-8662-6FD598698F85}" destId="{108A253A-CC45-4007-B483-57C64E30305C}" srcOrd="1" destOrd="0" presId="urn:microsoft.com/office/officeart/2005/8/layout/list1"/>
    <dgm:cxn modelId="{BA0A49AE-6551-4081-963D-505A319023EB}" type="presParOf" srcId="{28E78715-84BA-4EF0-BC8D-1076E295324F}" destId="{D62BA55A-4720-4C01-B199-76D7A7EE86D8}" srcOrd="1" destOrd="0" presId="urn:microsoft.com/office/officeart/2005/8/layout/list1"/>
    <dgm:cxn modelId="{5BB754A8-C48F-4C47-860D-89F668EE9CA9}" type="presParOf" srcId="{28E78715-84BA-4EF0-BC8D-1076E295324F}" destId="{10C56815-B7DF-43E4-A6D1-ED512BAE170B}" srcOrd="2" destOrd="0" presId="urn:microsoft.com/office/officeart/2005/8/layout/list1"/>
    <dgm:cxn modelId="{EBF9D939-D8F0-4038-AA51-A7864F56B2A9}" type="presParOf" srcId="{28E78715-84BA-4EF0-BC8D-1076E295324F}" destId="{BA6FA217-CB2F-42F6-831A-0EB51DA3C550}" srcOrd="3" destOrd="0" presId="urn:microsoft.com/office/officeart/2005/8/layout/list1"/>
    <dgm:cxn modelId="{AD926172-9B11-4B88-83C2-034936A3AFA0}" type="presParOf" srcId="{28E78715-84BA-4EF0-BC8D-1076E295324F}" destId="{AB197C85-73B4-484E-B224-DA01A0D536AF}" srcOrd="4" destOrd="0" presId="urn:microsoft.com/office/officeart/2005/8/layout/list1"/>
    <dgm:cxn modelId="{4290E48A-645E-4DC7-BB02-CD9422C9544C}" type="presParOf" srcId="{AB197C85-73B4-484E-B224-DA01A0D536AF}" destId="{2D88A8BF-B3E7-48C3-9AF0-1FB7EA9C200B}" srcOrd="0" destOrd="0" presId="urn:microsoft.com/office/officeart/2005/8/layout/list1"/>
    <dgm:cxn modelId="{6A558DB7-67D5-41FE-BB9C-7E32B2A566F9}" type="presParOf" srcId="{AB197C85-73B4-484E-B224-DA01A0D536AF}" destId="{4789991B-38B7-4B95-B5A7-060D45480171}" srcOrd="1" destOrd="0" presId="urn:microsoft.com/office/officeart/2005/8/layout/list1"/>
    <dgm:cxn modelId="{27EDA911-7BBF-409F-9415-D3880FC45408}" type="presParOf" srcId="{28E78715-84BA-4EF0-BC8D-1076E295324F}" destId="{633D157E-FD18-421F-AC74-C3F3E9C723B4}" srcOrd="5" destOrd="0" presId="urn:microsoft.com/office/officeart/2005/8/layout/list1"/>
    <dgm:cxn modelId="{091CFC93-CADE-476E-B74D-6650536A9AA4}" type="presParOf" srcId="{28E78715-84BA-4EF0-BC8D-1076E295324F}" destId="{C6F164AF-7768-408C-A18E-A8AD73BFB29A}" srcOrd="6" destOrd="0" presId="urn:microsoft.com/office/officeart/2005/8/layout/list1"/>
    <dgm:cxn modelId="{9115044B-85E3-4898-95E7-56AA6B151591}" type="presParOf" srcId="{28E78715-84BA-4EF0-BC8D-1076E295324F}" destId="{BC706A32-BC5B-48B8-94D0-2DF5C6829F85}" srcOrd="7" destOrd="0" presId="urn:microsoft.com/office/officeart/2005/8/layout/list1"/>
    <dgm:cxn modelId="{239C3435-3FDC-44B4-8DA3-458A6279FF87}" type="presParOf" srcId="{28E78715-84BA-4EF0-BC8D-1076E295324F}" destId="{7A3DF050-6320-494D-B4B6-122245E2CB81}" srcOrd="8" destOrd="0" presId="urn:microsoft.com/office/officeart/2005/8/layout/list1"/>
    <dgm:cxn modelId="{4D56977A-3564-495A-AF65-5AC3DBAEC1ED}" type="presParOf" srcId="{7A3DF050-6320-494D-B4B6-122245E2CB81}" destId="{80C6297E-CBBE-4BD2-96E4-738452ECD621}" srcOrd="0" destOrd="0" presId="urn:microsoft.com/office/officeart/2005/8/layout/list1"/>
    <dgm:cxn modelId="{659891BD-F9BE-44C1-BC5D-62445CDF8B7A}" type="presParOf" srcId="{7A3DF050-6320-494D-B4B6-122245E2CB81}" destId="{9486F0D9-56B2-4D3C-B6E5-F98AD7ECF087}" srcOrd="1" destOrd="0" presId="urn:microsoft.com/office/officeart/2005/8/layout/list1"/>
    <dgm:cxn modelId="{9382FCF4-C25B-4EFF-B312-6B07D990C847}" type="presParOf" srcId="{28E78715-84BA-4EF0-BC8D-1076E295324F}" destId="{A96A424F-1FD8-4CF2-BF83-49DAF9799CE5}" srcOrd="9" destOrd="0" presId="urn:microsoft.com/office/officeart/2005/8/layout/list1"/>
    <dgm:cxn modelId="{8E6874EB-F01B-412D-BDB3-EF45E83F0823}" type="presParOf" srcId="{28E78715-84BA-4EF0-BC8D-1076E295324F}" destId="{CDE62124-3C16-4F93-B066-A7D78D1E4EA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C6D2EA-ACA7-4011-97C2-236603ED413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BCDFBE-FD97-4E16-80EC-19DCFBCF050E}">
      <dgm:prSet phldrT="[Text]"/>
      <dgm:spPr/>
      <dgm:t>
        <a:bodyPr/>
        <a:lstStyle/>
        <a:p>
          <a:r>
            <a:rPr lang="en-US" dirty="0"/>
            <a:t>Equivalence Relation</a:t>
          </a:r>
        </a:p>
      </dgm:t>
    </dgm:pt>
    <dgm:pt modelId="{EA9FBF8B-6D6C-434E-96F3-24897D981D1C}" type="parTrans" cxnId="{344C98F5-E93F-43BA-8C20-550A433E6020}">
      <dgm:prSet/>
      <dgm:spPr/>
      <dgm:t>
        <a:bodyPr/>
        <a:lstStyle/>
        <a:p>
          <a:endParaRPr lang="en-US"/>
        </a:p>
      </dgm:t>
    </dgm:pt>
    <dgm:pt modelId="{BAC4584E-CCF1-4B4C-B35D-54D7DFAC66A1}" type="sibTrans" cxnId="{344C98F5-E93F-43BA-8C20-550A433E6020}">
      <dgm:prSet/>
      <dgm:spPr/>
      <dgm:t>
        <a:bodyPr/>
        <a:lstStyle/>
        <a:p>
          <a:endParaRPr lang="en-US"/>
        </a:p>
      </dgm:t>
    </dgm:pt>
    <dgm:pt modelId="{2FA2BF4E-8C27-4C4D-BBC4-6296EE517970}">
      <dgm:prSet phldrT="[Text]"/>
      <dgm:spPr/>
      <dgm:t>
        <a:bodyPr/>
        <a:lstStyle/>
        <a:p>
          <a:r>
            <a:rPr lang="en-US"/>
            <a:t>Antisymmetric Relation</a:t>
          </a:r>
          <a:endParaRPr lang="en-US" dirty="0"/>
        </a:p>
      </dgm:t>
    </dgm:pt>
    <dgm:pt modelId="{F0199804-B943-43EF-9FA0-7A46A842C2B9}" type="parTrans" cxnId="{7B344229-053E-485F-980D-E1A478134379}">
      <dgm:prSet/>
      <dgm:spPr/>
      <dgm:t>
        <a:bodyPr/>
        <a:lstStyle/>
        <a:p>
          <a:endParaRPr lang="en-US"/>
        </a:p>
      </dgm:t>
    </dgm:pt>
    <dgm:pt modelId="{5A56650A-3124-444B-B4F2-42C589FB9693}" type="sibTrans" cxnId="{7B344229-053E-485F-980D-E1A478134379}">
      <dgm:prSet/>
      <dgm:spPr/>
      <dgm:t>
        <a:bodyPr/>
        <a:lstStyle/>
        <a:p>
          <a:endParaRPr lang="en-US"/>
        </a:p>
      </dgm:t>
    </dgm:pt>
    <dgm:pt modelId="{4E7E5FEA-88AA-4ED7-A5BA-20FEB5C746F0}">
      <dgm:prSet phldrT="[Text]"/>
      <dgm:spPr/>
      <dgm:t>
        <a:bodyPr/>
        <a:lstStyle/>
        <a:p>
          <a:r>
            <a:rPr lang="en-US" dirty="0"/>
            <a:t>Partial Order Relation</a:t>
          </a:r>
        </a:p>
      </dgm:t>
    </dgm:pt>
    <dgm:pt modelId="{A190B6DF-03E6-452B-9ECB-FA132B74A531}" type="parTrans" cxnId="{48A21558-96E9-4789-A826-7E77DDD3E881}">
      <dgm:prSet/>
      <dgm:spPr/>
      <dgm:t>
        <a:bodyPr/>
        <a:lstStyle/>
        <a:p>
          <a:endParaRPr lang="en-US"/>
        </a:p>
      </dgm:t>
    </dgm:pt>
    <dgm:pt modelId="{CD213128-960D-4988-98C1-A6130BDC0674}" type="sibTrans" cxnId="{48A21558-96E9-4789-A826-7E77DDD3E881}">
      <dgm:prSet/>
      <dgm:spPr/>
      <dgm:t>
        <a:bodyPr/>
        <a:lstStyle/>
        <a:p>
          <a:endParaRPr lang="en-US"/>
        </a:p>
      </dgm:t>
    </dgm:pt>
    <dgm:pt modelId="{28E78715-84BA-4EF0-BC8D-1076E295324F}" type="pres">
      <dgm:prSet presAssocID="{6BC6D2EA-ACA7-4011-97C2-236603ED4130}" presName="linear" presStyleCnt="0">
        <dgm:presLayoutVars>
          <dgm:dir/>
          <dgm:animLvl val="lvl"/>
          <dgm:resizeHandles val="exact"/>
        </dgm:presLayoutVars>
      </dgm:prSet>
      <dgm:spPr/>
    </dgm:pt>
    <dgm:pt modelId="{CE59B301-F99D-4C2D-8662-6FD598698F85}" type="pres">
      <dgm:prSet presAssocID="{9ABCDFBE-FD97-4E16-80EC-19DCFBCF050E}" presName="parentLin" presStyleCnt="0"/>
      <dgm:spPr/>
    </dgm:pt>
    <dgm:pt modelId="{22998DE9-81FE-47A2-832C-ACD9411A8951}" type="pres">
      <dgm:prSet presAssocID="{9ABCDFBE-FD97-4E16-80EC-19DCFBCF050E}" presName="parentLeftMargin" presStyleLbl="node1" presStyleIdx="0" presStyleCnt="3"/>
      <dgm:spPr/>
    </dgm:pt>
    <dgm:pt modelId="{108A253A-CC45-4007-B483-57C64E30305C}" type="pres">
      <dgm:prSet presAssocID="{9ABCDFBE-FD97-4E16-80EC-19DCFBCF050E}" presName="parentText" presStyleLbl="node1" presStyleIdx="0" presStyleCnt="3" custScaleX="138896">
        <dgm:presLayoutVars>
          <dgm:chMax val="0"/>
          <dgm:bulletEnabled val="1"/>
        </dgm:presLayoutVars>
      </dgm:prSet>
      <dgm:spPr/>
    </dgm:pt>
    <dgm:pt modelId="{D62BA55A-4720-4C01-B199-76D7A7EE86D8}" type="pres">
      <dgm:prSet presAssocID="{9ABCDFBE-FD97-4E16-80EC-19DCFBCF050E}" presName="negativeSpace" presStyleCnt="0"/>
      <dgm:spPr/>
    </dgm:pt>
    <dgm:pt modelId="{10C56815-B7DF-43E4-A6D1-ED512BAE170B}" type="pres">
      <dgm:prSet presAssocID="{9ABCDFBE-FD97-4E16-80EC-19DCFBCF050E}" presName="childText" presStyleLbl="conFgAcc1" presStyleIdx="0" presStyleCnt="3">
        <dgm:presLayoutVars>
          <dgm:bulletEnabled val="1"/>
        </dgm:presLayoutVars>
      </dgm:prSet>
      <dgm:spPr/>
    </dgm:pt>
    <dgm:pt modelId="{BA6FA217-CB2F-42F6-831A-0EB51DA3C550}" type="pres">
      <dgm:prSet presAssocID="{BAC4584E-CCF1-4B4C-B35D-54D7DFAC66A1}" presName="spaceBetweenRectangles" presStyleCnt="0"/>
      <dgm:spPr/>
    </dgm:pt>
    <dgm:pt modelId="{AB197C85-73B4-484E-B224-DA01A0D536AF}" type="pres">
      <dgm:prSet presAssocID="{2FA2BF4E-8C27-4C4D-BBC4-6296EE517970}" presName="parentLin" presStyleCnt="0"/>
      <dgm:spPr/>
    </dgm:pt>
    <dgm:pt modelId="{2D88A8BF-B3E7-48C3-9AF0-1FB7EA9C200B}" type="pres">
      <dgm:prSet presAssocID="{2FA2BF4E-8C27-4C4D-BBC4-6296EE517970}" presName="parentLeftMargin" presStyleLbl="node1" presStyleIdx="0" presStyleCnt="3"/>
      <dgm:spPr/>
    </dgm:pt>
    <dgm:pt modelId="{4789991B-38B7-4B95-B5A7-060D45480171}" type="pres">
      <dgm:prSet presAssocID="{2FA2BF4E-8C27-4C4D-BBC4-6296EE517970}" presName="parentText" presStyleLbl="node1" presStyleIdx="1" presStyleCnt="3" custScaleX="139769">
        <dgm:presLayoutVars>
          <dgm:chMax val="0"/>
          <dgm:bulletEnabled val="1"/>
        </dgm:presLayoutVars>
      </dgm:prSet>
      <dgm:spPr/>
    </dgm:pt>
    <dgm:pt modelId="{633D157E-FD18-421F-AC74-C3F3E9C723B4}" type="pres">
      <dgm:prSet presAssocID="{2FA2BF4E-8C27-4C4D-BBC4-6296EE517970}" presName="negativeSpace" presStyleCnt="0"/>
      <dgm:spPr/>
    </dgm:pt>
    <dgm:pt modelId="{C6F164AF-7768-408C-A18E-A8AD73BFB29A}" type="pres">
      <dgm:prSet presAssocID="{2FA2BF4E-8C27-4C4D-BBC4-6296EE517970}" presName="childText" presStyleLbl="conFgAcc1" presStyleIdx="1" presStyleCnt="3">
        <dgm:presLayoutVars>
          <dgm:bulletEnabled val="1"/>
        </dgm:presLayoutVars>
      </dgm:prSet>
      <dgm:spPr/>
    </dgm:pt>
    <dgm:pt modelId="{BC706A32-BC5B-48B8-94D0-2DF5C6829F85}" type="pres">
      <dgm:prSet presAssocID="{5A56650A-3124-444B-B4F2-42C589FB9693}" presName="spaceBetweenRectangles" presStyleCnt="0"/>
      <dgm:spPr/>
    </dgm:pt>
    <dgm:pt modelId="{7A3DF050-6320-494D-B4B6-122245E2CB81}" type="pres">
      <dgm:prSet presAssocID="{4E7E5FEA-88AA-4ED7-A5BA-20FEB5C746F0}" presName="parentLin" presStyleCnt="0"/>
      <dgm:spPr/>
    </dgm:pt>
    <dgm:pt modelId="{80C6297E-CBBE-4BD2-96E4-738452ECD621}" type="pres">
      <dgm:prSet presAssocID="{4E7E5FEA-88AA-4ED7-A5BA-20FEB5C746F0}" presName="parentLeftMargin" presStyleLbl="node1" presStyleIdx="1" presStyleCnt="3"/>
      <dgm:spPr/>
    </dgm:pt>
    <dgm:pt modelId="{9486F0D9-56B2-4D3C-B6E5-F98AD7ECF087}" type="pres">
      <dgm:prSet presAssocID="{4E7E5FEA-88AA-4ED7-A5BA-20FEB5C746F0}" presName="parentText" presStyleLbl="node1" presStyleIdx="2" presStyleCnt="3" custScaleX="142857">
        <dgm:presLayoutVars>
          <dgm:chMax val="0"/>
          <dgm:bulletEnabled val="1"/>
        </dgm:presLayoutVars>
      </dgm:prSet>
      <dgm:spPr/>
    </dgm:pt>
    <dgm:pt modelId="{A96A424F-1FD8-4CF2-BF83-49DAF9799CE5}" type="pres">
      <dgm:prSet presAssocID="{4E7E5FEA-88AA-4ED7-A5BA-20FEB5C746F0}" presName="negativeSpace" presStyleCnt="0"/>
      <dgm:spPr/>
    </dgm:pt>
    <dgm:pt modelId="{CDE62124-3C16-4F93-B066-A7D78D1E4EAF}" type="pres">
      <dgm:prSet presAssocID="{4E7E5FEA-88AA-4ED7-A5BA-20FEB5C746F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4CB2C01-DE4C-4B0A-A686-FF86EDC39E8C}" type="presOf" srcId="{2FA2BF4E-8C27-4C4D-BBC4-6296EE517970}" destId="{2D88A8BF-B3E7-48C3-9AF0-1FB7EA9C200B}" srcOrd="0" destOrd="0" presId="urn:microsoft.com/office/officeart/2005/8/layout/list1"/>
    <dgm:cxn modelId="{BA754018-1BBF-4CD8-9AEE-3FB57642647D}" type="presOf" srcId="{9ABCDFBE-FD97-4E16-80EC-19DCFBCF050E}" destId="{22998DE9-81FE-47A2-832C-ACD9411A8951}" srcOrd="0" destOrd="0" presId="urn:microsoft.com/office/officeart/2005/8/layout/list1"/>
    <dgm:cxn modelId="{7B344229-053E-485F-980D-E1A478134379}" srcId="{6BC6D2EA-ACA7-4011-97C2-236603ED4130}" destId="{2FA2BF4E-8C27-4C4D-BBC4-6296EE517970}" srcOrd="1" destOrd="0" parTransId="{F0199804-B943-43EF-9FA0-7A46A842C2B9}" sibTransId="{5A56650A-3124-444B-B4F2-42C589FB9693}"/>
    <dgm:cxn modelId="{48A21558-96E9-4789-A826-7E77DDD3E881}" srcId="{6BC6D2EA-ACA7-4011-97C2-236603ED4130}" destId="{4E7E5FEA-88AA-4ED7-A5BA-20FEB5C746F0}" srcOrd="2" destOrd="0" parTransId="{A190B6DF-03E6-452B-9ECB-FA132B74A531}" sibTransId="{CD213128-960D-4988-98C1-A6130BDC0674}"/>
    <dgm:cxn modelId="{998A4B7E-8657-476E-8B09-9B5E2C071867}" type="presOf" srcId="{4E7E5FEA-88AA-4ED7-A5BA-20FEB5C746F0}" destId="{9486F0D9-56B2-4D3C-B6E5-F98AD7ECF087}" srcOrd="1" destOrd="0" presId="urn:microsoft.com/office/officeart/2005/8/layout/list1"/>
    <dgm:cxn modelId="{E84288A5-95D6-4D84-960D-973DD6F86111}" type="presOf" srcId="{9ABCDFBE-FD97-4E16-80EC-19DCFBCF050E}" destId="{108A253A-CC45-4007-B483-57C64E30305C}" srcOrd="1" destOrd="0" presId="urn:microsoft.com/office/officeart/2005/8/layout/list1"/>
    <dgm:cxn modelId="{37356BB8-9B31-4821-978D-073A408315F1}" type="presOf" srcId="{4E7E5FEA-88AA-4ED7-A5BA-20FEB5C746F0}" destId="{80C6297E-CBBE-4BD2-96E4-738452ECD621}" srcOrd="0" destOrd="0" presId="urn:microsoft.com/office/officeart/2005/8/layout/list1"/>
    <dgm:cxn modelId="{D5BF67C8-7C57-402E-BF76-1820658A166D}" type="presOf" srcId="{2FA2BF4E-8C27-4C4D-BBC4-6296EE517970}" destId="{4789991B-38B7-4B95-B5A7-060D45480171}" srcOrd="1" destOrd="0" presId="urn:microsoft.com/office/officeart/2005/8/layout/list1"/>
    <dgm:cxn modelId="{87EC65CE-4F4B-41B3-9511-48B252C88AB8}" type="presOf" srcId="{6BC6D2EA-ACA7-4011-97C2-236603ED4130}" destId="{28E78715-84BA-4EF0-BC8D-1076E295324F}" srcOrd="0" destOrd="0" presId="urn:microsoft.com/office/officeart/2005/8/layout/list1"/>
    <dgm:cxn modelId="{344C98F5-E93F-43BA-8C20-550A433E6020}" srcId="{6BC6D2EA-ACA7-4011-97C2-236603ED4130}" destId="{9ABCDFBE-FD97-4E16-80EC-19DCFBCF050E}" srcOrd="0" destOrd="0" parTransId="{EA9FBF8B-6D6C-434E-96F3-24897D981D1C}" sibTransId="{BAC4584E-CCF1-4B4C-B35D-54D7DFAC66A1}"/>
    <dgm:cxn modelId="{79B5C5B0-4D7E-463B-B3F3-38E1A3810A55}" type="presParOf" srcId="{28E78715-84BA-4EF0-BC8D-1076E295324F}" destId="{CE59B301-F99D-4C2D-8662-6FD598698F85}" srcOrd="0" destOrd="0" presId="urn:microsoft.com/office/officeart/2005/8/layout/list1"/>
    <dgm:cxn modelId="{1E6CFE0E-A86A-43A8-9ED5-763E3B2189DD}" type="presParOf" srcId="{CE59B301-F99D-4C2D-8662-6FD598698F85}" destId="{22998DE9-81FE-47A2-832C-ACD9411A8951}" srcOrd="0" destOrd="0" presId="urn:microsoft.com/office/officeart/2005/8/layout/list1"/>
    <dgm:cxn modelId="{042F6CDA-A6C3-4690-A261-EB3AAA8B1B53}" type="presParOf" srcId="{CE59B301-F99D-4C2D-8662-6FD598698F85}" destId="{108A253A-CC45-4007-B483-57C64E30305C}" srcOrd="1" destOrd="0" presId="urn:microsoft.com/office/officeart/2005/8/layout/list1"/>
    <dgm:cxn modelId="{BA0A49AE-6551-4081-963D-505A319023EB}" type="presParOf" srcId="{28E78715-84BA-4EF0-BC8D-1076E295324F}" destId="{D62BA55A-4720-4C01-B199-76D7A7EE86D8}" srcOrd="1" destOrd="0" presId="urn:microsoft.com/office/officeart/2005/8/layout/list1"/>
    <dgm:cxn modelId="{5BB754A8-C48F-4C47-860D-89F668EE9CA9}" type="presParOf" srcId="{28E78715-84BA-4EF0-BC8D-1076E295324F}" destId="{10C56815-B7DF-43E4-A6D1-ED512BAE170B}" srcOrd="2" destOrd="0" presId="urn:microsoft.com/office/officeart/2005/8/layout/list1"/>
    <dgm:cxn modelId="{EBF9D939-D8F0-4038-AA51-A7864F56B2A9}" type="presParOf" srcId="{28E78715-84BA-4EF0-BC8D-1076E295324F}" destId="{BA6FA217-CB2F-42F6-831A-0EB51DA3C550}" srcOrd="3" destOrd="0" presId="urn:microsoft.com/office/officeart/2005/8/layout/list1"/>
    <dgm:cxn modelId="{AD926172-9B11-4B88-83C2-034936A3AFA0}" type="presParOf" srcId="{28E78715-84BA-4EF0-BC8D-1076E295324F}" destId="{AB197C85-73B4-484E-B224-DA01A0D536AF}" srcOrd="4" destOrd="0" presId="urn:microsoft.com/office/officeart/2005/8/layout/list1"/>
    <dgm:cxn modelId="{4290E48A-645E-4DC7-BB02-CD9422C9544C}" type="presParOf" srcId="{AB197C85-73B4-484E-B224-DA01A0D536AF}" destId="{2D88A8BF-B3E7-48C3-9AF0-1FB7EA9C200B}" srcOrd="0" destOrd="0" presId="urn:microsoft.com/office/officeart/2005/8/layout/list1"/>
    <dgm:cxn modelId="{6A558DB7-67D5-41FE-BB9C-7E32B2A566F9}" type="presParOf" srcId="{AB197C85-73B4-484E-B224-DA01A0D536AF}" destId="{4789991B-38B7-4B95-B5A7-060D45480171}" srcOrd="1" destOrd="0" presId="urn:microsoft.com/office/officeart/2005/8/layout/list1"/>
    <dgm:cxn modelId="{27EDA911-7BBF-409F-9415-D3880FC45408}" type="presParOf" srcId="{28E78715-84BA-4EF0-BC8D-1076E295324F}" destId="{633D157E-FD18-421F-AC74-C3F3E9C723B4}" srcOrd="5" destOrd="0" presId="urn:microsoft.com/office/officeart/2005/8/layout/list1"/>
    <dgm:cxn modelId="{091CFC93-CADE-476E-B74D-6650536A9AA4}" type="presParOf" srcId="{28E78715-84BA-4EF0-BC8D-1076E295324F}" destId="{C6F164AF-7768-408C-A18E-A8AD73BFB29A}" srcOrd="6" destOrd="0" presId="urn:microsoft.com/office/officeart/2005/8/layout/list1"/>
    <dgm:cxn modelId="{9115044B-85E3-4898-95E7-56AA6B151591}" type="presParOf" srcId="{28E78715-84BA-4EF0-BC8D-1076E295324F}" destId="{BC706A32-BC5B-48B8-94D0-2DF5C6829F85}" srcOrd="7" destOrd="0" presId="urn:microsoft.com/office/officeart/2005/8/layout/list1"/>
    <dgm:cxn modelId="{239C3435-3FDC-44B4-8DA3-458A6279FF87}" type="presParOf" srcId="{28E78715-84BA-4EF0-BC8D-1076E295324F}" destId="{7A3DF050-6320-494D-B4B6-122245E2CB81}" srcOrd="8" destOrd="0" presId="urn:microsoft.com/office/officeart/2005/8/layout/list1"/>
    <dgm:cxn modelId="{4D56977A-3564-495A-AF65-5AC3DBAEC1ED}" type="presParOf" srcId="{7A3DF050-6320-494D-B4B6-122245E2CB81}" destId="{80C6297E-CBBE-4BD2-96E4-738452ECD621}" srcOrd="0" destOrd="0" presId="urn:microsoft.com/office/officeart/2005/8/layout/list1"/>
    <dgm:cxn modelId="{659891BD-F9BE-44C1-BC5D-62445CDF8B7A}" type="presParOf" srcId="{7A3DF050-6320-494D-B4B6-122245E2CB81}" destId="{9486F0D9-56B2-4D3C-B6E5-F98AD7ECF087}" srcOrd="1" destOrd="0" presId="urn:microsoft.com/office/officeart/2005/8/layout/list1"/>
    <dgm:cxn modelId="{9382FCF4-C25B-4EFF-B312-6B07D990C847}" type="presParOf" srcId="{28E78715-84BA-4EF0-BC8D-1076E295324F}" destId="{A96A424F-1FD8-4CF2-BF83-49DAF9799CE5}" srcOrd="9" destOrd="0" presId="urn:microsoft.com/office/officeart/2005/8/layout/list1"/>
    <dgm:cxn modelId="{8E6874EB-F01B-412D-BDB3-EF45E83F0823}" type="presParOf" srcId="{28E78715-84BA-4EF0-BC8D-1076E295324F}" destId="{CDE62124-3C16-4F93-B066-A7D78D1E4EA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56815-B7DF-43E4-A6D1-ED512BAE170B}">
      <dsp:nvSpPr>
        <dsp:cNvPr id="0" name=""/>
        <dsp:cNvSpPr/>
      </dsp:nvSpPr>
      <dsp:spPr>
        <a:xfrm>
          <a:off x="0" y="538091"/>
          <a:ext cx="4404445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A253A-CC45-4007-B483-57C64E30305C}">
      <dsp:nvSpPr>
        <dsp:cNvPr id="0" name=""/>
        <dsp:cNvSpPr/>
      </dsp:nvSpPr>
      <dsp:spPr>
        <a:xfrm>
          <a:off x="220222" y="51011"/>
          <a:ext cx="4006842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34" tIns="0" rIns="11653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Reflexive Relation</a:t>
          </a:r>
        </a:p>
      </dsp:txBody>
      <dsp:txXfrm>
        <a:off x="267777" y="98566"/>
        <a:ext cx="3911732" cy="879050"/>
      </dsp:txXfrm>
    </dsp:sp>
    <dsp:sp modelId="{C6F164AF-7768-408C-A18E-A8AD73BFB29A}">
      <dsp:nvSpPr>
        <dsp:cNvPr id="0" name=""/>
        <dsp:cNvSpPr/>
      </dsp:nvSpPr>
      <dsp:spPr>
        <a:xfrm>
          <a:off x="0" y="2034972"/>
          <a:ext cx="4404445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9991B-38B7-4B95-B5A7-060D45480171}">
      <dsp:nvSpPr>
        <dsp:cNvPr id="0" name=""/>
        <dsp:cNvSpPr/>
      </dsp:nvSpPr>
      <dsp:spPr>
        <a:xfrm>
          <a:off x="220222" y="1547891"/>
          <a:ext cx="3968827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34" tIns="0" rIns="11653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Symmetric Relation</a:t>
          </a:r>
        </a:p>
      </dsp:txBody>
      <dsp:txXfrm>
        <a:off x="267777" y="1595446"/>
        <a:ext cx="3873717" cy="879050"/>
      </dsp:txXfrm>
    </dsp:sp>
    <dsp:sp modelId="{CDE62124-3C16-4F93-B066-A7D78D1E4EAF}">
      <dsp:nvSpPr>
        <dsp:cNvPr id="0" name=""/>
        <dsp:cNvSpPr/>
      </dsp:nvSpPr>
      <dsp:spPr>
        <a:xfrm>
          <a:off x="0" y="3531852"/>
          <a:ext cx="4404445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6F0D9-56B2-4D3C-B6E5-F98AD7ECF087}">
      <dsp:nvSpPr>
        <dsp:cNvPr id="0" name=""/>
        <dsp:cNvSpPr/>
      </dsp:nvSpPr>
      <dsp:spPr>
        <a:xfrm>
          <a:off x="220222" y="3044772"/>
          <a:ext cx="4006842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34" tIns="0" rIns="116534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Transitive Relation</a:t>
          </a:r>
        </a:p>
      </dsp:txBody>
      <dsp:txXfrm>
        <a:off x="267777" y="3092327"/>
        <a:ext cx="3911732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56815-B7DF-43E4-A6D1-ED512BAE170B}">
      <dsp:nvSpPr>
        <dsp:cNvPr id="0" name=""/>
        <dsp:cNvSpPr/>
      </dsp:nvSpPr>
      <dsp:spPr>
        <a:xfrm>
          <a:off x="0" y="538091"/>
          <a:ext cx="4781925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A253A-CC45-4007-B483-57C64E30305C}">
      <dsp:nvSpPr>
        <dsp:cNvPr id="0" name=""/>
        <dsp:cNvSpPr/>
      </dsp:nvSpPr>
      <dsp:spPr>
        <a:xfrm>
          <a:off x="233725" y="51011"/>
          <a:ext cx="4544903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522" tIns="0" rIns="126522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Equivalence Relation</a:t>
          </a:r>
        </a:p>
      </dsp:txBody>
      <dsp:txXfrm>
        <a:off x="281280" y="98566"/>
        <a:ext cx="4449793" cy="879050"/>
      </dsp:txXfrm>
    </dsp:sp>
    <dsp:sp modelId="{C6F164AF-7768-408C-A18E-A8AD73BFB29A}">
      <dsp:nvSpPr>
        <dsp:cNvPr id="0" name=""/>
        <dsp:cNvSpPr/>
      </dsp:nvSpPr>
      <dsp:spPr>
        <a:xfrm>
          <a:off x="0" y="2034972"/>
          <a:ext cx="4781925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9991B-38B7-4B95-B5A7-060D45480171}">
      <dsp:nvSpPr>
        <dsp:cNvPr id="0" name=""/>
        <dsp:cNvSpPr/>
      </dsp:nvSpPr>
      <dsp:spPr>
        <a:xfrm>
          <a:off x="232324" y="1547891"/>
          <a:ext cx="4546056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522" tIns="0" rIns="126522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Antisymmetric Relation</a:t>
          </a:r>
          <a:endParaRPr lang="en-US" sz="3300" kern="1200" dirty="0"/>
        </a:p>
      </dsp:txBody>
      <dsp:txXfrm>
        <a:off x="279879" y="1595446"/>
        <a:ext cx="4450946" cy="879050"/>
      </dsp:txXfrm>
    </dsp:sp>
    <dsp:sp modelId="{CDE62124-3C16-4F93-B066-A7D78D1E4EAF}">
      <dsp:nvSpPr>
        <dsp:cNvPr id="0" name=""/>
        <dsp:cNvSpPr/>
      </dsp:nvSpPr>
      <dsp:spPr>
        <a:xfrm>
          <a:off x="0" y="3531852"/>
          <a:ext cx="4781925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6F0D9-56B2-4D3C-B6E5-F98AD7ECF087}">
      <dsp:nvSpPr>
        <dsp:cNvPr id="0" name=""/>
        <dsp:cNvSpPr/>
      </dsp:nvSpPr>
      <dsp:spPr>
        <a:xfrm>
          <a:off x="227655" y="3044772"/>
          <a:ext cx="4553097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522" tIns="0" rIns="126522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Partial Order Relation</a:t>
          </a:r>
        </a:p>
      </dsp:txBody>
      <dsp:txXfrm>
        <a:off x="275210" y="3092327"/>
        <a:ext cx="4457987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34FD-5F0C-4877-ACA8-91202DB1AC7E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F49EB-8359-45E9-B7BB-FA74F5DB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6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2B60-7122-4AB4-BF0A-966B1743E516}" type="datetime1">
              <a:rPr lang="en-US" smtClean="0"/>
              <a:t>8/18/2020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33A1C-EF8B-4B2D-83FA-EA1456B18F8B}" type="datetime1">
              <a:rPr lang="en-US" smtClean="0"/>
              <a:t>8/18/2020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CE30-F585-4605-881D-A60EA8D34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4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5517-4669-4B40-BDB2-F3464EF42160}" type="datetime1">
              <a:rPr lang="en-US" smtClean="0"/>
              <a:t>8/18/2020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CE30-F585-4605-881D-A60EA8D34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846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8C98-118B-4D37-8070-E2FBC563BA6F}" type="datetime1">
              <a:rPr lang="en-US" smtClean="0"/>
              <a:t>8/18/2020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CE30-F585-4605-881D-A60EA8D34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22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4825-67ED-4D1D-95EB-93024E9FF2E5}" type="datetime1">
              <a:rPr lang="en-US" smtClean="0"/>
              <a:t>8/18/2020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CE30-F585-4605-881D-A60EA8D34D8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242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C339-7B8F-4987-951A-704109C78A5A}" type="datetime1">
              <a:rPr lang="en-US" smtClean="0"/>
              <a:t>8/18/2020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CE30-F585-4605-881D-A60EA8D34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308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695F-8860-4D5E-A991-02A1BC5E75A4}" type="datetime1">
              <a:rPr lang="en-US" smtClean="0"/>
              <a:t>8/18/2020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CE30-F585-4605-881D-A60EA8D34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1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E51E-5EB2-47B2-9277-69AAF89555F5}" type="datetime1">
              <a:rPr lang="en-US" smtClean="0"/>
              <a:t>8/18/2020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CE30-F585-4605-881D-A60EA8D34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662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2579-FB93-440C-B782-9DB886E331CB}" type="datetime1">
              <a:rPr lang="en-US" smtClean="0"/>
              <a:t>8/18/2020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CE30-F585-4605-881D-A60EA8D34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738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E1874-159E-4D91-8788-338E3C7835A4}" type="datetime1">
              <a:rPr lang="en-US" smtClean="0"/>
              <a:t>8/18/2020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CE30-F585-4605-881D-A60EA8D34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14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B943D9-7321-4A3B-8AAA-8DF0A441912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8/18/2020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9F5F1-06FF-43A1-820E-109621FE193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12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618FD-8930-4489-992B-68266832BB8A}" type="datetime1">
              <a:rPr lang="en-US" smtClean="0"/>
              <a:t>8/18/2020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CE30-F585-4605-881D-A60EA8D34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7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5DCE-9A8F-4240-8E82-E22C44F0D979}" type="datetime1">
              <a:rPr lang="en-US" smtClean="0"/>
              <a:t>8/18/2020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CE30-F585-4605-881D-A60EA8D34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89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C6AE-6B1E-43A5-9F59-276FD08D30BE}" type="datetime1">
              <a:rPr lang="en-US" smtClean="0"/>
              <a:t>8/18/2020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CE30-F585-4605-881D-A60EA8D34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9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F502-BE42-4A02-B2E9-A14871732DD1}" type="datetime1">
              <a:rPr lang="en-US" smtClean="0"/>
              <a:t>8/18/2020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CE30-F585-4605-881D-A60EA8D34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9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BD2713-F4FF-4D98-824F-119E6568B70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8/18/2020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9F5F1-06FF-43A1-820E-109621FE193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3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89E2D-84D7-4BF7-AA8B-138783B44E6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8/18/2020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9F5F1-06FF-43A1-820E-109621FE193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00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5314-43DD-4191-BA00-111E9F99EC9F}" type="datetime1">
              <a:rPr lang="en-US" smtClean="0"/>
              <a:t>8/18/2020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CE30-F585-4605-881D-A60EA8D34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3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1A8748F-9FB5-43F7-B79F-E3B95C880D73}" type="datetime1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D06F9A-E88E-4B31-8287-1A1327602284}" type="datetime1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8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9E7D-C549-4EF1-9B69-5A83062E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99" y="3643976"/>
            <a:ext cx="10993549" cy="550687"/>
          </a:xfrm>
        </p:spPr>
        <p:txBody>
          <a:bodyPr>
            <a:normAutofit fontScale="90000"/>
          </a:bodyPr>
          <a:lstStyle/>
          <a:p>
            <a:r>
              <a:rPr lang="en-US" dirty="0"/>
              <a:t>   Course name: engineering mathematics-</a:t>
            </a:r>
            <a:r>
              <a:rPr lang="en-US" dirty="0" err="1"/>
              <a:t>iII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0E74-3AC4-4B9C-82CD-211A6006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11" y="4323788"/>
            <a:ext cx="10993546" cy="2534212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Course code          :   ma 2101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lecture series no :  02 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Credits                   :          3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Mode of delivery  :   online (Power point presentation)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Faculty                   :     Dr. Pooja Sharma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Email-id                   :   </a:t>
            </a:r>
            <a:r>
              <a:rPr lang="en-US" b="1" cap="none" dirty="0">
                <a:solidFill>
                  <a:schemeClr val="accent3"/>
                </a:solidFill>
                <a:latin typeface="Abadi Extra Light" panose="020B0604020202020204" pitchFamily="34" charset="0"/>
              </a:rPr>
              <a:t>  pooja.sharma@jaipur.manipal.edu</a:t>
            </a:r>
          </a:p>
          <a:p>
            <a:r>
              <a:rPr lang="en-US" b="1" cap="none" dirty="0">
                <a:solidFill>
                  <a:schemeClr val="tx1"/>
                </a:solidFill>
                <a:latin typeface="Abadi Extra Light" panose="020B0604020202020204" pitchFamily="34" charset="0"/>
              </a:rPr>
              <a:t>PROPOSED DATE OF DELIVERY:   18 August 2020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31DFA-4938-4D0A-9F2E-D44A14B51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r="-1" b="-1"/>
          <a:stretch/>
        </p:blipFill>
        <p:spPr bwMode="auto">
          <a:xfrm>
            <a:off x="379346" y="603282"/>
            <a:ext cx="11292143" cy="30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DDD683-894B-41F7-B88E-7BE51AD8BD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511" y="633477"/>
            <a:ext cx="3555365" cy="7518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C0C290-2609-4A17-97AB-BA0516A766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95774" y="593439"/>
            <a:ext cx="1275715" cy="111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0EC55-5386-4FD3-9F4C-3F86378C10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49" y="4485797"/>
            <a:ext cx="3286599" cy="22440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346B9C-5AAE-4F02-9F77-158150CA8CAC}"/>
              </a:ext>
            </a:extLst>
          </p:cNvPr>
          <p:cNvSpPr txBox="1">
            <a:spLocks/>
          </p:cNvSpPr>
          <p:nvPr/>
        </p:nvSpPr>
        <p:spPr>
          <a:xfrm>
            <a:off x="630925" y="1710404"/>
            <a:ext cx="4095820" cy="12537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</a:t>
            </a:r>
            <a:r>
              <a:rPr lang="en-US" sz="5300" dirty="0">
                <a:solidFill>
                  <a:schemeClr val="accent6">
                    <a:lumMod val="75000"/>
                  </a:schemeClr>
                </a:solidFill>
              </a:rPr>
              <a:t>B.TECH Second YEAR</a:t>
            </a:r>
          </a:p>
          <a:p>
            <a:r>
              <a:rPr lang="en-US" sz="5300" dirty="0"/>
              <a:t>    </a:t>
            </a:r>
            <a:r>
              <a:rPr lang="en-US" sz="3000" dirty="0"/>
              <a:t>Academic YEAR: 2020-2021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3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6"/>
              <p:cNvSpPr txBox="1"/>
              <p:nvPr/>
            </p:nvSpPr>
            <p:spPr bwMode="auto">
              <a:xfrm>
                <a:off x="559559" y="3225402"/>
                <a:ext cx="466725" cy="45719"/>
              </a:xfrm>
              <a:prstGeom prst="rect">
                <a:avLst/>
              </a:prstGeom>
              <a:noFill/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559" y="3225402"/>
                <a:ext cx="466725" cy="45719"/>
              </a:xfrm>
              <a:prstGeom prst="rect">
                <a:avLst/>
              </a:prstGeom>
              <a:blipFill>
                <a:blip r:embed="rId3"/>
                <a:stretch>
                  <a:fillRect b="-1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19"/>
              <p:cNvSpPr txBox="1"/>
              <p:nvPr/>
            </p:nvSpPr>
            <p:spPr bwMode="auto">
              <a:xfrm>
                <a:off x="757297" y="4608167"/>
                <a:ext cx="171450" cy="45719"/>
              </a:xfrm>
              <a:prstGeom prst="rect">
                <a:avLst/>
              </a:prstGeom>
              <a:noFill/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 ≤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297" y="4608167"/>
                <a:ext cx="171450" cy="45719"/>
              </a:xfrm>
              <a:prstGeom prst="rect">
                <a:avLst/>
              </a:prstGeom>
              <a:blipFill>
                <a:blip r:embed="rId4"/>
                <a:stretch>
                  <a:fillRect b="-3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928747" y="610188"/>
            <a:ext cx="2536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on a 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843021" y="1310847"/>
            <a:ext cx="8833241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set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is a relation from A to A.</a:t>
            </a:r>
          </a:p>
          <a:p>
            <a:pPr>
              <a:lnSpc>
                <a:spcPct val="2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Examples of relations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: set of real numbers</a:t>
            </a:r>
          </a:p>
          <a:p>
            <a:pPr lvl="1">
              <a:lnSpc>
                <a:spcPct val="2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{ (a, b) |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 }.</a:t>
            </a:r>
          </a:p>
          <a:p>
            <a:pPr lvl="1">
              <a:lnSpc>
                <a:spcPct val="2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= { (a, b) | b = +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sqrt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 a ) 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6"/>
              <p:cNvSpPr txBox="1"/>
              <p:nvPr/>
            </p:nvSpPr>
            <p:spPr bwMode="auto">
              <a:xfrm>
                <a:off x="559559" y="3225402"/>
                <a:ext cx="466725" cy="45719"/>
              </a:xfrm>
              <a:prstGeom prst="rect">
                <a:avLst/>
              </a:prstGeom>
              <a:noFill/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559" y="3225402"/>
                <a:ext cx="466725" cy="45719"/>
              </a:xfrm>
              <a:prstGeom prst="rect">
                <a:avLst/>
              </a:prstGeom>
              <a:blipFill>
                <a:blip r:embed="rId3"/>
                <a:stretch>
                  <a:fillRect b="-1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19"/>
              <p:cNvSpPr txBox="1"/>
              <p:nvPr/>
            </p:nvSpPr>
            <p:spPr bwMode="auto">
              <a:xfrm>
                <a:off x="757297" y="4608167"/>
                <a:ext cx="171450" cy="45719"/>
              </a:xfrm>
              <a:prstGeom prst="rect">
                <a:avLst/>
              </a:prstGeom>
              <a:noFill/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 ≤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297" y="4608167"/>
                <a:ext cx="171450" cy="45719"/>
              </a:xfrm>
              <a:prstGeom prst="rect">
                <a:avLst/>
              </a:prstGeom>
              <a:blipFill>
                <a:blip r:embed="rId4"/>
                <a:stretch>
                  <a:fillRect b="-3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83952" y="1273914"/>
            <a:ext cx="10143426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How many different relations can we define on a set A with n elements?</a:t>
            </a:r>
          </a:p>
          <a:p>
            <a:pPr>
              <a:lnSpc>
                <a:spcPct val="90000"/>
              </a:lnSpc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relation on a set A is a subset of AA.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How many elements are in AA ?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There are n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elements in AA, so how many subsets (= relations on A) does AA have?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number of subsets that we can form out of a set with m elements is 2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Therefore, 2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aseline="5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subsets can be formed out of AA.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Answer: We can define 2</a:t>
            </a:r>
            <a:r>
              <a:rPr lang="en-US" altLang="en-US" sz="2400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baseline="5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different relations on A.</a:t>
            </a:r>
          </a:p>
        </p:txBody>
      </p:sp>
      <p:sp>
        <p:nvSpPr>
          <p:cNvPr id="3" name="Rectangle 2"/>
          <p:cNvSpPr/>
          <p:nvPr/>
        </p:nvSpPr>
        <p:spPr>
          <a:xfrm>
            <a:off x="928747" y="602964"/>
            <a:ext cx="2425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on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2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2CB9-E43A-41C8-9B2B-A5385494F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59032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ED350-7811-4235-B7A9-F31C6B0CD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610755"/>
            <a:ext cx="10993546" cy="14750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1CE51-20FE-4CC4-9AA3-68E68DE4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2A93391-4933-4968-A7D0-D5E2BC5DD9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3006096"/>
              </p:ext>
            </p:extLst>
          </p:nvPr>
        </p:nvGraphicFramePr>
        <p:xfrm>
          <a:off x="617260" y="1542610"/>
          <a:ext cx="4404445" cy="4414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B46C65B-1B64-426E-BB2D-6DF1A87AD5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156012"/>
              </p:ext>
            </p:extLst>
          </p:nvPr>
        </p:nvGraphicFramePr>
        <p:xfrm>
          <a:off x="5776375" y="1542610"/>
          <a:ext cx="4781925" cy="4414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3285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6857" y="1078488"/>
            <a:ext cx="2481943" cy="147501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9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4062129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</a:t>
            </a:r>
            <a:r>
              <a:rPr lang="en-US" sz="2400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concept of sets &amp; relations on sets</a:t>
            </a:r>
            <a:r>
              <a:rPr lang="en-US" sz="2400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DE6CB5B-B042-42CC-BDF4-44EECFD50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7EC7A8-5BE3-42D7-8870-1FF9B4A28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/>
              <a:t>PROGRAM OUTCOMES MAPPING WITH CO1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B2096-3A76-49EC-80CD-AD470FCBD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3792"/>
            <a:ext cx="5449479" cy="1663493"/>
          </a:xfrm>
        </p:spPr>
        <p:txBody>
          <a:bodyPr anchor="b">
            <a:normAutofit fontScale="92500" lnSpcReduction="20000"/>
          </a:bodyPr>
          <a:lstStyle/>
          <a:p>
            <a:pPr algn="r">
              <a:lnSpc>
                <a:spcPct val="90000"/>
              </a:lnSpc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[PO1] </a:t>
            </a:r>
          </a:p>
          <a:p>
            <a:pPr algn="r"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Knowledge: Apply the knowledge of mathematics, science, engineering fundamentals, and an engineering specialization to the solution of complex engineering problems.</a:t>
            </a:r>
          </a:p>
          <a:p>
            <a:pPr algn="r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F5BA80CB-D892-40B7-967E-C9F3F7A49ACE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9F5F1-06FF-43A1-820E-109621FE193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231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9C19C-F167-478B-A009-173298A37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Assessment criteria's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6D13-953B-48DB-B76E-3A56454FB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3" y="1507414"/>
            <a:ext cx="340576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Assignment                   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quiz                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mid term examination –I  &amp; II               END TERM EXAMINATION              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F2B16CD0-789D-40F0-8BBE-DBE7BFEA0095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7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55161" y="444413"/>
            <a:ext cx="1132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6"/>
              <p:cNvSpPr txBox="1"/>
              <p:nvPr/>
            </p:nvSpPr>
            <p:spPr bwMode="auto">
              <a:xfrm>
                <a:off x="559559" y="3225402"/>
                <a:ext cx="466725" cy="45719"/>
              </a:xfrm>
              <a:prstGeom prst="rect">
                <a:avLst/>
              </a:prstGeom>
              <a:noFill/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559" y="3225402"/>
                <a:ext cx="466725" cy="45719"/>
              </a:xfrm>
              <a:prstGeom prst="rect">
                <a:avLst/>
              </a:prstGeom>
              <a:blipFill>
                <a:blip r:embed="rId4"/>
                <a:stretch>
                  <a:fillRect b="-1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4984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19"/>
              <p:cNvSpPr txBox="1"/>
              <p:nvPr/>
            </p:nvSpPr>
            <p:spPr bwMode="auto">
              <a:xfrm>
                <a:off x="757297" y="4608167"/>
                <a:ext cx="171450" cy="45719"/>
              </a:xfrm>
              <a:prstGeom prst="rect">
                <a:avLst/>
              </a:prstGeom>
              <a:noFill/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 ≤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297" y="4608167"/>
                <a:ext cx="171450" cy="45719"/>
              </a:xfrm>
              <a:prstGeom prst="rect">
                <a:avLst/>
              </a:prstGeom>
              <a:blipFill>
                <a:blip r:embed="rId5"/>
                <a:stretch>
                  <a:fillRect b="-3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03191" y="1350491"/>
            <a:ext cx="10602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any well-defined collection or class  of distinct objects.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13" y="590573"/>
            <a:ext cx="3950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Set Theory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532978" y="1917175"/>
            <a:ext cx="102074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objects in a set are called the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set S, and we say S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elements.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5161" y="2809646"/>
            <a:ext cx="102479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S = {2, 3, 5, 7, 11, 13, 17, 19}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 = {CSC1130, CSC2110, ERG2020, MAT2510}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757297" y="3836619"/>
            <a:ext cx="5902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= {{1,2}, {1,3}, {1,4}, {2,3}, {2,4}, {3,4}}</a:t>
            </a:r>
          </a:p>
        </p:txBody>
      </p:sp>
      <p:pic>
        <p:nvPicPr>
          <p:cNvPr id="19" name="Picture 1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979" y="5222024"/>
            <a:ext cx="5799138" cy="26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5161" y="4606197"/>
            <a:ext cx="116002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Alternatively, we can define a set by describing the properties that its elements should satisfy.</a:t>
            </a:r>
          </a:p>
        </p:txBody>
      </p:sp>
      <p:sp>
        <p:nvSpPr>
          <p:cNvPr id="6" name="Rectangle 5"/>
          <p:cNvSpPr/>
          <p:nvPr/>
        </p:nvSpPr>
        <p:spPr>
          <a:xfrm>
            <a:off x="757297" y="5156332"/>
            <a:ext cx="760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7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6"/>
              <p:cNvSpPr txBox="1"/>
              <p:nvPr/>
            </p:nvSpPr>
            <p:spPr bwMode="auto">
              <a:xfrm>
                <a:off x="559559" y="3225402"/>
                <a:ext cx="466725" cy="45719"/>
              </a:xfrm>
              <a:prstGeom prst="rect">
                <a:avLst/>
              </a:prstGeom>
              <a:noFill/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559" y="3225402"/>
                <a:ext cx="466725" cy="45719"/>
              </a:xfrm>
              <a:prstGeom prst="rect">
                <a:avLst/>
              </a:prstGeom>
              <a:blipFill>
                <a:blip r:embed="rId3"/>
                <a:stretch>
                  <a:fillRect b="-1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4984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19"/>
              <p:cNvSpPr txBox="1"/>
              <p:nvPr/>
            </p:nvSpPr>
            <p:spPr bwMode="auto">
              <a:xfrm>
                <a:off x="757297" y="4608167"/>
                <a:ext cx="171450" cy="45719"/>
              </a:xfrm>
              <a:prstGeom prst="rect">
                <a:avLst/>
              </a:prstGeom>
              <a:noFill/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297" y="4608167"/>
                <a:ext cx="171450" cy="45719"/>
              </a:xfrm>
              <a:prstGeom prst="rect">
                <a:avLst/>
              </a:prstGeom>
              <a:blipFill>
                <a:blip r:embed="rId4"/>
                <a:stretch>
                  <a:fillRect b="-3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757296" y="1268997"/>
            <a:ext cx="10839617" cy="212365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R of all real numbers,         </a:t>
            </a:r>
            <a:endParaRPr lang="en-US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Euclid Math Two" pitchFamily="18" charset="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C of all complex numbers, 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I of all integers,  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 I+ of all positive integers             </a:t>
            </a:r>
            <a:endParaRPr lang="en-US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Euclid Math Two" pitchFamily="18" charset="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set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{}, the set with no elements.</a:t>
            </a:r>
            <a:endParaRPr lang="en-US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Euclid Symbol" pitchFamily="18" charset="2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808345" y="570596"/>
            <a:ext cx="2408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Sets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34486" y="3092761"/>
            <a:ext cx="1623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11"/>
              <p:cNvSpPr txBox="1"/>
              <p:nvPr/>
            </p:nvSpPr>
            <p:spPr bwMode="auto">
              <a:xfrm>
                <a:off x="2463800" y="3840163"/>
                <a:ext cx="4114800" cy="4476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={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3800" y="3840163"/>
                <a:ext cx="4114800" cy="447675"/>
              </a:xfrm>
              <a:prstGeom prst="rect">
                <a:avLst/>
              </a:prstGeom>
              <a:blipFill>
                <a:blip r:embed="rId5"/>
                <a:stretch>
                  <a:fillRect l="-296" b="-246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431412" y="3056162"/>
            <a:ext cx="8927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set P(A) of the set A which contains all the subsets of A as members.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 Box 15"/>
              <p:cNvSpPr txBox="1">
                <a:spLocks noChangeArrowheads="1"/>
              </p:cNvSpPr>
              <p:nvPr/>
            </p:nvSpPr>
            <p:spPr bwMode="auto">
              <a:xfrm>
                <a:off x="2463669" y="4388308"/>
                <a:ext cx="545354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(A) = pow({</a:t>
                </a:r>
                <a:r>
                  <a:rPr lang="en-US" altLang="zh-TW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}) = {</a:t>
                </a:r>
                <a14:m>
                  <m:oMath xmlns:m="http://schemas.openxmlformats.org/officeDocument/2006/math">
                    <m:r>
                      <a:rPr kumimoji="0"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Euclid Symbol" pitchFamily="18" charset="2"/>
                      </a:rPr>
                      <m:t>𝜙</m:t>
                    </m:r>
                  </m:oMath>
                </a14:m>
                <a:r>
                  <a:rPr kumimoji="0"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Euclid Symbol" pitchFamily="18" charset="2"/>
                  </a:rPr>
                  <a:t>, {a}, {b}, {</a:t>
                </a:r>
                <a:r>
                  <a:rPr kumimoji="0"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Euclid Symbol" pitchFamily="18" charset="2"/>
                  </a:rPr>
                  <a:t>a,b</a:t>
                </a:r>
                <a:r>
                  <a:rPr kumimoji="0"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Euclid Symbol" pitchFamily="18" charset="2"/>
                  </a:rPr>
                  <a:t>}}</a:t>
                </a:r>
                <a:endParaRPr kumimoji="0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Euclid Symbol" pitchFamily="18" charset="2"/>
                </a:endParaRPr>
              </a:p>
            </p:txBody>
          </p:sp>
        </mc:Choice>
        <mc:Fallback>
          <p:sp>
            <p:nvSpPr>
              <p:cNvPr id="21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3669" y="4388308"/>
                <a:ext cx="5453544" cy="461665"/>
              </a:xfrm>
              <a:prstGeom prst="rect">
                <a:avLst/>
              </a:prstGeom>
              <a:blipFill>
                <a:blip r:embed="rId6"/>
                <a:stretch>
                  <a:fillRect l="-1676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2463669" y="4949924"/>
                <a:ext cx="889519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(A) = pow({</a:t>
                </a:r>
                <a:r>
                  <a:rPr lang="en-US" altLang="zh-TW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}) = {</a:t>
                </a:r>
                <a14:m>
                  <m:oMath xmlns:m="http://schemas.openxmlformats.org/officeDocument/2006/math">
                    <m:r>
                      <a:rPr kumimoji="0"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Euclid Symbol" pitchFamily="18" charset="2"/>
                      </a:rPr>
                      <m:t>𝜙</m:t>
                    </m:r>
                  </m:oMath>
                </a14:m>
                <a:r>
                  <a:rPr kumimoji="0"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Euclid Symbol" pitchFamily="18" charset="2"/>
                  </a:rPr>
                  <a:t>, {a}, {b}, {c}, {</a:t>
                </a:r>
                <a:r>
                  <a:rPr kumimoji="0"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Euclid Symbol" pitchFamily="18" charset="2"/>
                  </a:rPr>
                  <a:t>a,b</a:t>
                </a:r>
                <a:r>
                  <a:rPr kumimoji="0"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Euclid Symbol" pitchFamily="18" charset="2"/>
                  </a:rPr>
                  <a:t>}, {</a:t>
                </a:r>
                <a:r>
                  <a:rPr kumimoji="0"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Euclid Symbol" pitchFamily="18" charset="2"/>
                  </a:rPr>
                  <a:t>a,c</a:t>
                </a:r>
                <a:r>
                  <a:rPr kumimoji="0"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Euclid Symbol" pitchFamily="18" charset="2"/>
                  </a:rPr>
                  <a:t>}, {</a:t>
                </a:r>
                <a:r>
                  <a:rPr kumimoji="0"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Euclid Symbol" pitchFamily="18" charset="2"/>
                  </a:rPr>
                  <a:t>b,c</a:t>
                </a:r>
                <a:r>
                  <a:rPr kumimoji="0"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Euclid Symbol" pitchFamily="18" charset="2"/>
                  </a:rPr>
                  <a:t>}, {</a:t>
                </a:r>
                <a:r>
                  <a:rPr kumimoji="0" lang="en-US" alt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Euclid Symbol" pitchFamily="18" charset="2"/>
                  </a:rPr>
                  <a:t>a,b,c</a:t>
                </a:r>
                <a:r>
                  <a:rPr kumimoji="0"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Euclid Symbol" pitchFamily="18" charset="2"/>
                  </a:rPr>
                  <a:t>}}</a:t>
                </a:r>
                <a:endParaRPr kumimoji="0"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Euclid Symbol" pitchFamily="18" charset="2"/>
                </a:endParaRPr>
              </a:p>
            </p:txBody>
          </p:sp>
        </mc:Choice>
        <mc:Fallback>
          <p:sp>
            <p:nvSpPr>
              <p:cNvPr id="2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3669" y="4949924"/>
                <a:ext cx="8895192" cy="461665"/>
              </a:xfrm>
              <a:prstGeom prst="rect">
                <a:avLst/>
              </a:prstGeom>
              <a:blipFill>
                <a:blip r:embed="rId7"/>
                <a:stretch>
                  <a:fillRect l="-1028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7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6"/>
              <p:cNvSpPr txBox="1"/>
              <p:nvPr/>
            </p:nvSpPr>
            <p:spPr bwMode="auto">
              <a:xfrm>
                <a:off x="559559" y="3225402"/>
                <a:ext cx="466725" cy="45719"/>
              </a:xfrm>
              <a:prstGeom prst="rect">
                <a:avLst/>
              </a:prstGeom>
              <a:noFill/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559" y="3225402"/>
                <a:ext cx="466725" cy="45719"/>
              </a:xfrm>
              <a:prstGeom prst="rect">
                <a:avLst/>
              </a:prstGeom>
              <a:blipFill>
                <a:blip r:embed="rId4"/>
                <a:stretch>
                  <a:fillRect b="-1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4984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19"/>
              <p:cNvSpPr txBox="1"/>
              <p:nvPr/>
            </p:nvSpPr>
            <p:spPr bwMode="auto">
              <a:xfrm>
                <a:off x="757297" y="4608167"/>
                <a:ext cx="171450" cy="45719"/>
              </a:xfrm>
              <a:prstGeom prst="rect">
                <a:avLst/>
              </a:prstGeom>
              <a:noFill/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 ≤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297" y="4608167"/>
                <a:ext cx="171450" cy="45719"/>
              </a:xfrm>
              <a:prstGeom prst="rect">
                <a:avLst/>
              </a:prstGeom>
              <a:blipFill>
                <a:blip r:embed="rId5"/>
                <a:stretch>
                  <a:fillRect b="-3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23081" y="626040"/>
            <a:ext cx="2718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Cartesian Products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92728" y="1209766"/>
            <a:ext cx="111183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two sets A and B, the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Cartesian product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x B is the set of all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pairs 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a is in A and b is in B.  Formally,</a:t>
            </a:r>
          </a:p>
        </p:txBody>
      </p:sp>
      <p:pic>
        <p:nvPicPr>
          <p:cNvPr id="13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59" y="2073595"/>
            <a:ext cx="5451475" cy="3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59558" y="2416096"/>
            <a:ext cx="8090955" cy="45773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pairs means the ordering is important, e.g. (1,2) ≠ (2,1)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92727" y="3001670"/>
                <a:ext cx="11467043" cy="2603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 Let A be the set of letters, i.e. {</a:t>
                </a:r>
                <a:r>
                  <a:rPr lang="en-US" altLang="zh-TW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a,b,c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TW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x,y,z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}.</a:t>
                </a:r>
              </a:p>
              <a:p>
                <a:pPr>
                  <a:lnSpc>
                    <a:spcPct val="180000"/>
                  </a:lnSpc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Let B be the set of digits, i.e. {0,1,…,9}.</a:t>
                </a:r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just the set of strings with two letters.</a:t>
                </a:r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just the set of strings with two digits.</a:t>
                </a:r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set of strings where the first character is a letter and the second character is       	a digit.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27" y="3001670"/>
                <a:ext cx="11467043" cy="2603790"/>
              </a:xfrm>
              <a:prstGeom prst="rect">
                <a:avLst/>
              </a:prstGeom>
              <a:blipFill>
                <a:blip r:embed="rId7"/>
                <a:stretch>
                  <a:fillRect l="-851" t="-1869" r="-904" b="-4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6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46533" y="551634"/>
            <a:ext cx="1132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6"/>
              <p:cNvSpPr txBox="1"/>
              <p:nvPr/>
            </p:nvSpPr>
            <p:spPr bwMode="auto">
              <a:xfrm>
                <a:off x="559559" y="3225402"/>
                <a:ext cx="466725" cy="45719"/>
              </a:xfrm>
              <a:prstGeom prst="rect">
                <a:avLst/>
              </a:prstGeom>
              <a:noFill/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559" y="3225402"/>
                <a:ext cx="466725" cy="45719"/>
              </a:xfrm>
              <a:prstGeom prst="rect">
                <a:avLst/>
              </a:prstGeom>
              <a:blipFill>
                <a:blip r:embed="rId3"/>
                <a:stretch>
                  <a:fillRect b="-1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19"/>
              <p:cNvSpPr txBox="1"/>
              <p:nvPr/>
            </p:nvSpPr>
            <p:spPr bwMode="auto">
              <a:xfrm>
                <a:off x="757297" y="4608167"/>
                <a:ext cx="171450" cy="45719"/>
              </a:xfrm>
              <a:prstGeom prst="rect">
                <a:avLst/>
              </a:prstGeom>
              <a:noFill/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 ≤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297" y="4608167"/>
                <a:ext cx="171450" cy="45719"/>
              </a:xfrm>
              <a:prstGeom prst="rect">
                <a:avLst/>
              </a:prstGeom>
              <a:blipFill>
                <a:blip r:embed="rId4"/>
                <a:stretch>
                  <a:fillRect b="-3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843021" y="1693416"/>
            <a:ext cx="82327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is a set of pairs of inputs and outputs.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written as an ordered pair.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graphed.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expressed in a mapping diagram.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6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ct 16"/>
              <p:cNvSpPr txBox="1"/>
              <p:nvPr/>
            </p:nvSpPr>
            <p:spPr bwMode="auto">
              <a:xfrm>
                <a:off x="559559" y="3225402"/>
                <a:ext cx="466725" cy="45719"/>
              </a:xfrm>
              <a:prstGeom prst="rect">
                <a:avLst/>
              </a:prstGeom>
              <a:noFill/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9559" y="3225402"/>
                <a:ext cx="466725" cy="45719"/>
              </a:xfrm>
              <a:prstGeom prst="rect">
                <a:avLst/>
              </a:prstGeom>
              <a:blipFill>
                <a:blip r:embed="rId3"/>
                <a:stretch>
                  <a:fillRect b="-1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19"/>
              <p:cNvSpPr txBox="1"/>
              <p:nvPr/>
            </p:nvSpPr>
            <p:spPr bwMode="auto">
              <a:xfrm>
                <a:off x="757297" y="4608167"/>
                <a:ext cx="171450" cy="45719"/>
              </a:xfrm>
              <a:prstGeom prst="rect">
                <a:avLst/>
              </a:prstGeom>
              <a:noFill/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 ≤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297" y="4608167"/>
                <a:ext cx="171450" cy="45719"/>
              </a:xfrm>
              <a:prstGeom prst="rect">
                <a:avLst/>
              </a:prstGeom>
              <a:blipFill>
                <a:blip r:embed="rId4"/>
                <a:stretch>
                  <a:fillRect b="-3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757297" y="1264556"/>
            <a:ext cx="1042021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 &amp; B be sets.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7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relation from A to 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400" i="1" dirty="0">
                <a:solidFill>
                  <a:srgbClr val="7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x B.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dirty="0">
                <a:solidFill>
                  <a:srgbClr val="7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a relation. If </a:t>
            </a:r>
            <a:r>
              <a:rPr lang="en-US" sz="2400" dirty="0">
                <a:solidFill>
                  <a:srgbClr val="7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a, b ) </a:t>
            </a:r>
            <a:r>
              <a:rPr lang="en-US" sz="2400" b="1" dirty="0">
                <a:solidFill>
                  <a:srgbClr val="7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</a:t>
            </a:r>
            <a:r>
              <a:rPr lang="en-US" sz="2400" dirty="0">
                <a:solidFill>
                  <a:srgbClr val="7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we write </a:t>
            </a:r>
            <a:r>
              <a:rPr lang="en-US" sz="2400" dirty="0">
                <a:solidFill>
                  <a:srgbClr val="7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 R 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Example: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Let S be a set of students.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Let C be a set of courses.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Let R = { (</a:t>
            </a:r>
            <a:r>
              <a:rPr lang="en-US" sz="2400" dirty="0">
                <a:solidFill>
                  <a:srgbClr val="7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sz="2400" dirty="0">
                <a:solidFill>
                  <a:srgbClr val="7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| student </a:t>
            </a:r>
            <a:r>
              <a:rPr lang="en-US" sz="2400" dirty="0">
                <a:solidFill>
                  <a:srgbClr val="7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is taking course </a:t>
            </a:r>
            <a:r>
              <a:rPr lang="en-US" sz="2400" dirty="0">
                <a:solidFill>
                  <a:srgbClr val="7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}.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Many students may take the same course.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 single student may take many courses.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559559" y="599420"/>
            <a:ext cx="25384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on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40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{x~|~x~{\rm is~a~prime~number~and~} x &lt; 1000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00"/>
  <p:tag name="PICTUREFILESIZE" val="166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A \times B = \{ (a,b)~|~a \in A {\rm~and~} b \in B\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8"/>
  <p:tag name="PICTUREFILESIZE" val="15384"/>
</p:tagLst>
</file>

<file path=ppt/theme/theme1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952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Abadi Extra Light</vt:lpstr>
      <vt:lpstr>Agency FB</vt:lpstr>
      <vt:lpstr>Arial</vt:lpstr>
      <vt:lpstr>Calibri</vt:lpstr>
      <vt:lpstr>Cambria Math</vt:lpstr>
      <vt:lpstr>Franklin Gothic Book</vt:lpstr>
      <vt:lpstr>Franklin Gothic Medium</vt:lpstr>
      <vt:lpstr>Times New Roman</vt:lpstr>
      <vt:lpstr>Tw Cen MT</vt:lpstr>
      <vt:lpstr>Wingdings 2</vt:lpstr>
      <vt:lpstr>DividendVTI</vt:lpstr>
      <vt:lpstr>Droplet</vt:lpstr>
      <vt:lpstr>   Course name: engineering mathematics-iII</vt:lpstr>
      <vt:lpstr>Session outcome</vt:lpstr>
      <vt:lpstr>PROGRAM OUTCOMES MAPPING WITH CO1</vt:lpstr>
      <vt:lpstr>Assessment criteria's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Relations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engineering mathematics-i</dc:title>
  <dc:creator>Dr. Sunil Joshi [MU - Jaipur]</dc:creator>
  <cp:lastModifiedBy>Dr. Alok Bhargava [MU - Jaipur]</cp:lastModifiedBy>
  <cp:revision>78</cp:revision>
  <dcterms:created xsi:type="dcterms:W3CDTF">2020-08-02T12:18:24Z</dcterms:created>
  <dcterms:modified xsi:type="dcterms:W3CDTF">2020-08-18T17:36:22Z</dcterms:modified>
</cp:coreProperties>
</file>