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304" r:id="rId2"/>
    <p:sldId id="305" r:id="rId3"/>
    <p:sldId id="280" r:id="rId4"/>
    <p:sldId id="312" r:id="rId5"/>
    <p:sldId id="281" r:id="rId6"/>
    <p:sldId id="311" r:id="rId7"/>
    <p:sldId id="315" r:id="rId8"/>
    <p:sldId id="316" r:id="rId9"/>
    <p:sldId id="261" r:id="rId10"/>
    <p:sldId id="263" r:id="rId11"/>
    <p:sldId id="30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85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Alok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bhargava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pooja.sharma@jaipur.manipal.edu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19 August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79346" y="603282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38208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83628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14523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415156" y="1741419"/>
            <a:ext cx="6827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 be a non-empty set. The relation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18917"/>
              </p:ext>
            </p:extLst>
          </p:nvPr>
        </p:nvGraphicFramePr>
        <p:xfrm>
          <a:off x="6902892" y="1827746"/>
          <a:ext cx="599344" cy="33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r:id="rId8" imgW="203024" imgH="164957" progId="Equation.DSMT4">
                  <p:embed/>
                </p:oleObj>
              </mc:Choice>
              <mc:Fallback>
                <p:oleObj r:id="rId8" imgW="203024" imgH="164957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92" y="1827746"/>
                        <a:ext cx="599344" cy="338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7369611" y="1676777"/>
            <a:ext cx="505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set inclusion on the power set  P(A)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22528"/>
              </p:ext>
            </p:extLst>
          </p:nvPr>
        </p:nvGraphicFramePr>
        <p:xfrm>
          <a:off x="2661314" y="1226863"/>
          <a:ext cx="16895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r:id="rId10" imgW="355292" imgH="203024" progId="Equation.DSMT4">
                  <p:embed/>
                </p:oleObj>
              </mc:Choice>
              <mc:Fallback>
                <p:oleObj r:id="rId10" imgW="355292" imgH="203024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314" y="1226863"/>
                        <a:ext cx="16895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2277477" y="2276737"/>
            <a:ext cx="4275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is a partial ordering. Hence,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981815" y="113339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50175"/>
              </p:ext>
            </p:extLst>
          </p:nvPr>
        </p:nvGraphicFramePr>
        <p:xfrm>
          <a:off x="6297950" y="2315919"/>
          <a:ext cx="1124097" cy="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r:id="rId12" imgW="672808" imgH="203112" progId="Equation.DSMT4">
                  <p:embed/>
                </p:oleObj>
              </mc:Choice>
              <mc:Fallback>
                <p:oleObj r:id="rId12" imgW="672808" imgH="203112" progId="Equation.DSMT4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950" y="2315919"/>
                        <a:ext cx="1124097" cy="39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415156" y="3358153"/>
            <a:ext cx="11660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The relation 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divisibility is a partial ordering in the set of natural number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50300" y="3753400"/>
            <a:ext cx="4812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[Here a ≤ b means a | 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divides b)]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8908" y="4903772"/>
            <a:ext cx="10521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relation &lt;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set of natural numbers is not a partial ordering.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9611" y="2252967"/>
            <a:ext cx="170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92552" y="596027"/>
            <a:ext cx="287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Partially ordered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22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38" y="1451679"/>
            <a:ext cx="9608023" cy="22531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297" y="3353831"/>
            <a:ext cx="9770051" cy="2271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8345" y="609718"/>
            <a:ext cx="467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Ordered Set</a:t>
            </a:r>
          </a:p>
        </p:txBody>
      </p:sp>
    </p:spTree>
    <p:extLst>
      <p:ext uri="{BB962C8B-B14F-4D97-AF65-F5344CB8AC3E}">
        <p14:creationId xmlns:p14="http://schemas.microsoft.com/office/powerpoint/2010/main" val="3973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857" y="1078488"/>
            <a:ext cx="2481943" cy="147501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211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000" cap="none" dirty="0"/>
              <a:t>To understand the special kind of Relations : Partial Order Relations</a:t>
            </a:r>
            <a:r>
              <a:rPr lang="en-US" sz="2000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058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59559" y="564846"/>
            <a:ext cx="3186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2179" y="1238229"/>
            <a:ext cx="8451535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on a set A is: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Reflexive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(a, a)R for every element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Are the following relations on {1, 2, 3, 4} reflexive?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{(1, 1), (1, 2), (2, 3), (3, 3), (4, 4)}	No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{(1, 1), (2, 2), (2, 3), (3, 3), (4, 4)}	Yes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{(1, 1), (2, 2), (3, 3)}			No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4408" y="4788240"/>
            <a:ext cx="694671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relation on a set A is called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irreflexive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(a, a)R for any element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2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59559" y="564846"/>
            <a:ext cx="3186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559" y="1601435"/>
            <a:ext cx="8540898" cy="334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</a:t>
            </a: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Symmetric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aRb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).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Let S be a set of people. Let R &amp; T be relations on S,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= { (a, b) | a is a sibling of b }.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 = { (a, b) | a is a brother of b }.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Is R symmetric?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Is T symmetric?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6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9559" y="986409"/>
            <a:ext cx="11054686" cy="441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i="1" cap="non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Antisymmetric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l"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( (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aRb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)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 a = b ) ).</a:t>
            </a:r>
          </a:p>
          <a:p>
            <a:pPr lvl="1" algn="l"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( (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)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 ( a, b )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 b, a )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) ).</a:t>
            </a:r>
          </a:p>
          <a:p>
            <a:pPr lvl="1" algn="l"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Example: L = { ( a, b ) | a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}.</a:t>
            </a:r>
          </a:p>
          <a:p>
            <a:pPr lvl="1" algn="l"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Can a relation be symmetric &amp; antisymmetric?</a:t>
            </a:r>
          </a:p>
          <a:p>
            <a:pPr>
              <a:lnSpc>
                <a:spcPct val="130000"/>
              </a:lnSpc>
            </a:pPr>
            <a:r>
              <a:rPr lang="en-US" sz="2400" cap="non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4. </a:t>
            </a:r>
            <a:r>
              <a:rPr lang="en-US" sz="2400" i="1" cap="non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Transitive</a:t>
            </a:r>
            <a:r>
              <a:rPr lang="en-US" sz="2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</a:t>
            </a:r>
          </a:p>
          <a:p>
            <a:pPr lvl="1" algn="l">
              <a:lnSpc>
                <a:spcPct val="13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 ( (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aRb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bRc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)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aRc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).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Are any of the previous examples transitive?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9559" y="564846"/>
            <a:ext cx="3186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4215" y="3019007"/>
            <a:ext cx="4744872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relation R on a set A is called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asymmetric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(a, b)R implies that (b, a)R for all a,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6920" y="1225446"/>
            <a:ext cx="4772167" cy="1015663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relation R on a set A is called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antisymmetric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a = b whenever (a, b)R and (b, a)R.</a:t>
            </a:r>
          </a:p>
        </p:txBody>
      </p:sp>
    </p:spTree>
    <p:extLst>
      <p:ext uri="{BB962C8B-B14F-4D97-AF65-F5344CB8AC3E}">
        <p14:creationId xmlns:p14="http://schemas.microsoft.com/office/powerpoint/2010/main" val="42517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497981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38731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18881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95300" y="251179"/>
            <a:ext cx="8153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  <a:endParaRPr lang="en-CA" alt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86515" y="1409613"/>
            <a:ext cx="11353931" cy="635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Are the following relations on {1, 2, 3, 4} symmetric, antisymmetric, or asymmetric?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81192" y="2240307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{(1, 1), (1, 2), (2, 1), (3, 3), (4, 4)}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534400" y="2133600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symmetric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4992" y="29718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{(1, 1)}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8534400" y="2933473"/>
            <a:ext cx="2574878" cy="51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sym. and </a:t>
            </a:r>
            <a:r>
              <a:rPr lang="en-US" alt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antisym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95300" y="3787421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{(1, 3), (3, 2), (2, 1)}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8534400" y="3810000"/>
            <a:ext cx="285671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antisym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and </a:t>
            </a:r>
            <a:r>
              <a:rPr lang="en-US" alt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asym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504992" y="4621239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{(4, 4), (3, 3), (1, 4)}</a:t>
            </a:r>
          </a:p>
        </p:txBody>
      </p:sp>
      <p:sp>
        <p:nvSpPr>
          <p:cNvPr id="2" name="Rectangle 1"/>
          <p:cNvSpPr/>
          <p:nvPr/>
        </p:nvSpPr>
        <p:spPr>
          <a:xfrm>
            <a:off x="8544092" y="4638594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antisym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15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build="p" autoUpdateAnimBg="0"/>
      <p:bldP spid="19" grpId="0" autoUpdateAnimBg="0"/>
      <p:bldP spid="21" grpId="0" build="p" autoUpdateAnimBg="0"/>
      <p:bldP spid="22" grpId="0" autoUpdateAnimBg="0"/>
      <p:bldP spid="23" grpId="0" build="p" autoUpdateAnimBg="0"/>
      <p:bldP spid="24" grpId="0" autoUpdateAnimBg="0"/>
      <p:bldP spid="2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DC09-4486-41E4-B1F8-45542AD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Equivalence Relation</a:t>
            </a:r>
            <a:br>
              <a:rPr lang="en-US" sz="5400" dirty="0"/>
            </a:b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DBA21-72CB-45C3-963B-4D59B14E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Reflexive</a:t>
            </a:r>
          </a:p>
          <a:p>
            <a:r>
              <a:rPr lang="en-US" sz="3200" dirty="0"/>
              <a:t>Symmetric</a:t>
            </a:r>
          </a:p>
          <a:p>
            <a:r>
              <a:rPr lang="en-US" sz="3200" dirty="0"/>
              <a:t>Transitive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59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5311E-962A-4253-AE43-B78D8F20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3C007-2D1D-4DD8-9AB1-86B279A51645}"/>
                  </a:ext>
                </a:extLst>
              </p:cNvPr>
              <p:cNvSpPr txBox="1"/>
              <p:nvPr/>
            </p:nvSpPr>
            <p:spPr>
              <a:xfrm>
                <a:off x="4185576" y="2426233"/>
                <a:ext cx="740182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us consider a relation R on the set of integers Z, defined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𝑑𝑖𝑣𝑖𝑠𝑖𝑏𝑙𝑒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3C007-2D1D-4DD8-9AB1-86B279A5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76" y="2426233"/>
                <a:ext cx="7401821" cy="1384995"/>
              </a:xfrm>
              <a:prstGeom prst="rect">
                <a:avLst/>
              </a:prstGeom>
              <a:blipFill>
                <a:blip r:embed="rId2"/>
                <a:stretch>
                  <a:fillRect l="-1730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0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952" y="620689"/>
            <a:ext cx="287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Partially ordered set</a:t>
            </a:r>
            <a:endParaRPr lang="en-US" sz="24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3952" y="1273810"/>
            <a:ext cx="90516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relation R on a non-empty set A is said to be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ordering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it is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Reflexive 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nti-symmetric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02789" y="3236856"/>
            <a:ext cx="10937657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set A together with a partial ordering R is called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partially ordered set.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partially ordered set is usually abbreviated as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is denoted by (A, R).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59526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7297" y="4277719"/>
            <a:ext cx="10633821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convenience, we generally denote a partial ordering by the symbol ≤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 place of R) which is read as less than or equal to.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76210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9135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 Extra Light</vt:lpstr>
      <vt:lpstr>Agency FB</vt:lpstr>
      <vt:lpstr>Arial</vt:lpstr>
      <vt:lpstr>Calibri</vt:lpstr>
      <vt:lpstr>Cambria Math</vt:lpstr>
      <vt:lpstr>Franklin Gothic Book</vt:lpstr>
      <vt:lpstr>Franklin Gothic Medium</vt:lpstr>
      <vt:lpstr>Times New Roman</vt:lpstr>
      <vt:lpstr>Wingdings 2</vt:lpstr>
      <vt:lpstr>DividendVTI</vt:lpstr>
      <vt:lpstr>Equation.DSMT4</vt:lpstr>
      <vt:lpstr>   Course name: engineering mathematics-iII</vt:lpstr>
      <vt:lpstr>Session outcome</vt:lpstr>
      <vt:lpstr>PowerPoint Presentation</vt:lpstr>
      <vt:lpstr>PowerPoint Presentation</vt:lpstr>
      <vt:lpstr>PowerPoint Presentation</vt:lpstr>
      <vt:lpstr>PowerPoint Presentation</vt:lpstr>
      <vt:lpstr>Equivalence Relation </vt:lpstr>
      <vt:lpstr>Example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Course name: engineering mathematics-iII</dc:title>
  <dc:creator>Dr. Alok Bhargava [MU - Jaipur]</dc:creator>
  <cp:lastModifiedBy>Dr. Alok Bhargava [MU - Jaipur]</cp:lastModifiedBy>
  <cp:revision>1</cp:revision>
  <dcterms:created xsi:type="dcterms:W3CDTF">2020-08-21T04:00:18Z</dcterms:created>
  <dcterms:modified xsi:type="dcterms:W3CDTF">2020-08-21T04:04:17Z</dcterms:modified>
</cp:coreProperties>
</file>