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1"/>
  </p:notesMasterIdLst>
  <p:sldIdLst>
    <p:sldId id="308" r:id="rId2"/>
    <p:sldId id="309" r:id="rId3"/>
    <p:sldId id="295" r:id="rId4"/>
    <p:sldId id="296" r:id="rId5"/>
    <p:sldId id="297" r:id="rId6"/>
    <p:sldId id="298" r:id="rId7"/>
    <p:sldId id="299" r:id="rId8"/>
    <p:sldId id="300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85" autoAdjust="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</a:t>
            </a:r>
            <a:r>
              <a:rPr lang="en-US" dirty="0" smtClean="0"/>
              <a:t>mathematics-</a:t>
            </a:r>
            <a:r>
              <a:rPr lang="en-US" dirty="0" err="1" smtClean="0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</a:t>
            </a:r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2101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</a:t>
            </a:r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6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Mode 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</a:t>
            </a:r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Pooja Sharma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</a:t>
            </a:r>
            <a:r>
              <a:rPr lang="en-US" b="1" cap="none" dirty="0" smtClean="0">
                <a:solidFill>
                  <a:schemeClr val="accent3"/>
                </a:solidFill>
                <a:latin typeface="Abadi Extra Light" panose="020B0604020202020204" pitchFamily="34" charset="0"/>
              </a:rPr>
              <a:t>pooja.sharma@jaipur.manipal.edu</a:t>
            </a:r>
            <a:endParaRPr lang="en-US" b="1" cap="none" dirty="0">
              <a:solidFill>
                <a:schemeClr val="accent3"/>
              </a:solidFill>
              <a:latin typeface="Abadi Extra Light" panose="020B0604020202020204" pitchFamily="34" charset="0"/>
            </a:endParaRP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</a:t>
            </a:r>
            <a:r>
              <a:rPr lang="en-US" b="1" cap="none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 24, 25 August </a:t>
            </a:r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379346" y="603282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</a:t>
            </a:r>
            <a:r>
              <a:rPr lang="en-US" sz="5300" dirty="0" smtClean="0">
                <a:solidFill>
                  <a:schemeClr val="accent6">
                    <a:lumMod val="75000"/>
                  </a:schemeClr>
                </a:solidFill>
              </a:rPr>
              <a:t>Second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19706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</a:t>
            </a:r>
            <a:r>
              <a:rPr lang="en-US" sz="5400" dirty="0" smtClean="0">
                <a:solidFill>
                  <a:schemeClr val="tx2"/>
                </a:solidFill>
              </a:rPr>
              <a:t>outcome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cap="none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Lattices and the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concept of different lattices </a:t>
            </a:r>
            <a:r>
              <a:rPr lang="en-US" sz="2400" cap="none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7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53408" y="601510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the lattices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92920" y="1339955"/>
            <a:ext cx="10848619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lattice is called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every non-empty subset of it has a least upper bound and greatest lower bound. 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Every finite lattice is complete.)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297" y="2892972"/>
            <a:ext cx="10747766" cy="28682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1946" y="2744891"/>
            <a:ext cx="424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Distributive Lattice</a:t>
            </a:r>
            <a:endParaRPr lang="en-US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559" y="1138002"/>
            <a:ext cx="10590662" cy="252733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05958" y="3634812"/>
            <a:ext cx="107750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shall denote the universal lower bound by 0 and the universal upper bound by 1.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2649" y="4128854"/>
            <a:ext cx="9764050" cy="13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022" y="1419368"/>
            <a:ext cx="9655946" cy="37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921" y="1242461"/>
            <a:ext cx="10165125" cy="2947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7297" y="4324862"/>
            <a:ext cx="10079025" cy="77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lattice is said to be 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bounded lattice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it has both 0 and 1 .</a:t>
            </a:r>
            <a:b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297" y="4937191"/>
            <a:ext cx="9723835" cy="6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558" y="1229059"/>
            <a:ext cx="10122955" cy="36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559" y="1157658"/>
            <a:ext cx="9141446" cy="44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6857" y="1078488"/>
            <a:ext cx="2481943" cy="1475013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141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Abadi Extra Light</vt:lpstr>
      <vt:lpstr>Agency FB</vt:lpstr>
      <vt:lpstr>Arial</vt:lpstr>
      <vt:lpstr>Calibri</vt:lpstr>
      <vt:lpstr>Franklin Gothic Book</vt:lpstr>
      <vt:lpstr>Franklin Gothic Medium</vt:lpstr>
      <vt:lpstr>Symbol</vt:lpstr>
      <vt:lpstr>Times New Roman</vt:lpstr>
      <vt:lpstr>Wingdings 2</vt:lpstr>
      <vt:lpstr>DividendVTI</vt:lpstr>
      <vt:lpstr>Equation.DSMT4</vt:lpstr>
      <vt:lpstr>   Course name: engineering mathematics-iII</vt:lpstr>
      <vt:lpstr>Session 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Sunil Joshi [MU - Jaipur]</dc:creator>
  <cp:lastModifiedBy>Dr. Pooja Sharma [MU - Jaipur]</cp:lastModifiedBy>
  <cp:revision>75</cp:revision>
  <dcterms:created xsi:type="dcterms:W3CDTF">2020-08-02T12:18:24Z</dcterms:created>
  <dcterms:modified xsi:type="dcterms:W3CDTF">2020-08-13T16:53:41Z</dcterms:modified>
</cp:coreProperties>
</file>