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6F6A5C-CC22-4786-9D0D-A117DAF5F445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83C1E8E-699A-4089-BDD9-2BA46C1C2182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Online Police Station &amp; Criminal Management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7406640" cy="2760712"/>
          </a:xfrm>
        </p:spPr>
        <p:txBody>
          <a:bodyPr/>
          <a:lstStyle/>
          <a:p>
            <a:r>
              <a:rPr lang="en-GB" dirty="0" smtClean="0"/>
              <a:t>Presentation by:</a:t>
            </a:r>
          </a:p>
          <a:p>
            <a:r>
              <a:rPr lang="en-GB" dirty="0" smtClean="0"/>
              <a:t>Md. </a:t>
            </a:r>
            <a:r>
              <a:rPr lang="en-GB" dirty="0" err="1" smtClean="0"/>
              <a:t>Monirul</a:t>
            </a:r>
            <a:r>
              <a:rPr lang="en-GB" dirty="0" smtClean="0"/>
              <a:t> Islam</a:t>
            </a:r>
          </a:p>
          <a:p>
            <a:r>
              <a:rPr lang="en-GB" dirty="0" smtClean="0"/>
              <a:t>ID:120143</a:t>
            </a:r>
          </a:p>
          <a:p>
            <a:r>
              <a:rPr lang="en-GB" dirty="0" err="1" smtClean="0"/>
              <a:t>Reg</a:t>
            </a:r>
            <a:r>
              <a:rPr lang="en-GB" dirty="0" smtClean="0"/>
              <a:t> no: 101522</a:t>
            </a:r>
          </a:p>
          <a:p>
            <a:r>
              <a:rPr lang="en-GB" dirty="0" smtClean="0"/>
              <a:t>Session:2011-12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6792"/>
            <a:ext cx="7498080" cy="1143000"/>
          </a:xfrm>
        </p:spPr>
        <p:txBody>
          <a:bodyPr/>
          <a:lstStyle/>
          <a:p>
            <a:pPr algn="ctr"/>
            <a:r>
              <a:rPr lang="en-GB" dirty="0" smtClean="0"/>
              <a:t>Thanks </a:t>
            </a:r>
            <a:r>
              <a:rPr lang="en-GB" smtClean="0"/>
              <a:t>for watching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4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Centralize all Police stations into a single platform</a:t>
            </a:r>
          </a:p>
          <a:p>
            <a:r>
              <a:rPr lang="en-GB" sz="2400" dirty="0" smtClean="0"/>
              <a:t>Make it easy to co-operate amongst police stations.</a:t>
            </a:r>
          </a:p>
          <a:p>
            <a:r>
              <a:rPr lang="en-GB" sz="2400" dirty="0" smtClean="0"/>
              <a:t>Easy to find case or criminal related information from Database</a:t>
            </a:r>
          </a:p>
          <a:p>
            <a:r>
              <a:rPr lang="en-GB" sz="2400" dirty="0" smtClean="0"/>
              <a:t>Take the citizens to more closer to police department</a:t>
            </a:r>
          </a:p>
          <a:p>
            <a:r>
              <a:rPr lang="en-GB" sz="2400" dirty="0" smtClean="0"/>
              <a:t>Secured, error free ,computerized system</a:t>
            </a:r>
          </a:p>
          <a:p>
            <a:r>
              <a:rPr lang="en-GB" sz="2400" dirty="0" smtClean="0"/>
              <a:t>Get valuable information from citizens.</a:t>
            </a:r>
          </a:p>
          <a:p>
            <a:r>
              <a:rPr lang="en-GB" sz="2400" dirty="0" smtClean="0"/>
              <a:t>Make the police verification easier.</a:t>
            </a:r>
          </a:p>
          <a:p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4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GB" dirty="0" smtClean="0"/>
              <a:t>Admin Head Quarter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Administrator from Head quarter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Admin Police Station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Administrator of a police station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Registered user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Common citizens who have registered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Visitor</a:t>
            </a:r>
          </a:p>
          <a:p>
            <a:pPr marL="870966" lvl="1" indent="-514350">
              <a:buFont typeface="Wingdings" pitchFamily="2" charset="2"/>
              <a:buChar char="q"/>
            </a:pPr>
            <a:r>
              <a:rPr lang="en-GB" dirty="0" smtClean="0"/>
              <a:t>Common citizens but not registered</a:t>
            </a:r>
          </a:p>
        </p:txBody>
      </p:sp>
    </p:spTree>
    <p:extLst>
      <p:ext uri="{BB962C8B-B14F-4D97-AF65-F5344CB8AC3E}">
        <p14:creationId xmlns:p14="http://schemas.microsoft.com/office/powerpoint/2010/main" val="564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 Panel Responsibilities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Admin Head Quarter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Manage and maintain Police Station admin credentials</a:t>
            </a:r>
          </a:p>
          <a:p>
            <a:r>
              <a:rPr lang="en-GB" dirty="0" smtClean="0"/>
              <a:t>Admin Police Station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Manage Case information and documents.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Manage Criminal information and documents.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Co-operate with other police stations.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Query for criminal and case from database.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Access information provided by citizens.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User Responsibilities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Registered user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Can see running case summaries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Provide case related information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Query for Criminal history</a:t>
            </a:r>
          </a:p>
          <a:p>
            <a:r>
              <a:rPr lang="en-GB" dirty="0" smtClean="0"/>
              <a:t>Visitor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Query for Criminal history</a:t>
            </a:r>
          </a:p>
          <a:p>
            <a:pPr lvl="1">
              <a:buFont typeface="Wingdings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6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718820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01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page: JSP(Java server page)</a:t>
            </a:r>
          </a:p>
          <a:p>
            <a:r>
              <a:rPr lang="en-GB" dirty="0" smtClean="0"/>
              <a:t>Database : Oracle 11g DBMS</a:t>
            </a:r>
          </a:p>
          <a:p>
            <a:r>
              <a:rPr lang="en-GB" dirty="0" smtClean="0"/>
              <a:t>Programming Language :Java</a:t>
            </a:r>
          </a:p>
          <a:p>
            <a:r>
              <a:rPr lang="en-GB" dirty="0" smtClean="0"/>
              <a:t>Java servlet</a:t>
            </a:r>
          </a:p>
          <a:p>
            <a:r>
              <a:rPr lang="en-GB" dirty="0" smtClean="0"/>
              <a:t>ORM tool : Hibernate</a:t>
            </a:r>
          </a:p>
          <a:p>
            <a:r>
              <a:rPr lang="en-GB" dirty="0" smtClean="0"/>
              <a:t>Framework: Spring 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7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Hibernate ORM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Handles data as Object</a:t>
            </a:r>
          </a:p>
          <a:p>
            <a:r>
              <a:rPr lang="en-GB" dirty="0" smtClean="0"/>
              <a:t>Reduces the use of SQL</a:t>
            </a:r>
          </a:p>
          <a:p>
            <a:r>
              <a:rPr lang="en-GB" dirty="0" smtClean="0"/>
              <a:t>Secured data transactions</a:t>
            </a:r>
          </a:p>
          <a:p>
            <a:r>
              <a:rPr lang="en-GB" dirty="0" smtClean="0"/>
              <a:t>Prevents unwanted errors</a:t>
            </a:r>
          </a:p>
          <a:p>
            <a:r>
              <a:rPr lang="en-GB" dirty="0" smtClean="0"/>
              <a:t>Reduces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6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b="1" dirty="0"/>
              <a:t>Model :</a:t>
            </a:r>
            <a:r>
              <a:rPr lang="en-GB" sz="2800" dirty="0"/>
              <a:t> Model encapsulates the application data and in general they will consist of POJO.</a:t>
            </a:r>
          </a:p>
          <a:p>
            <a:pPr lvl="0"/>
            <a:r>
              <a:rPr lang="en-GB" sz="2800" b="1" dirty="0"/>
              <a:t>View: </a:t>
            </a:r>
            <a:r>
              <a:rPr lang="en-GB" sz="2800" dirty="0"/>
              <a:t>View</a:t>
            </a:r>
            <a:r>
              <a:rPr lang="en-GB" sz="2800" b="1" dirty="0"/>
              <a:t> </a:t>
            </a:r>
            <a:r>
              <a:rPr lang="en-GB" sz="2800" dirty="0"/>
              <a:t> is responsible for rendering the model data and in general it generates HTML output that the client's browser can interpret.</a:t>
            </a:r>
          </a:p>
          <a:p>
            <a:pPr lvl="0"/>
            <a:r>
              <a:rPr lang="en-GB" sz="2800" b="1" dirty="0"/>
              <a:t>Controller: </a:t>
            </a:r>
            <a:r>
              <a:rPr lang="en-GB" sz="2800" dirty="0"/>
              <a:t>Controller is responsible for processing user requests and building an appropriate model and passes it to the view for rendering.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4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</TotalTime>
  <Words>231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Online Police Station &amp; Criminal Management System</vt:lpstr>
      <vt:lpstr>Objectives</vt:lpstr>
      <vt:lpstr>User modules</vt:lpstr>
      <vt:lpstr>Admin Panel Responsibilities</vt:lpstr>
      <vt:lpstr>Public User Responsibilities</vt:lpstr>
      <vt:lpstr>PowerPoint Presentation</vt:lpstr>
      <vt:lpstr>Technologies</vt:lpstr>
      <vt:lpstr>Hibernate ORM tool</vt:lpstr>
      <vt:lpstr>Spring MVC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Police Station &amp; Criminal Management System</dc:title>
  <dc:creator>Windows User</dc:creator>
  <cp:lastModifiedBy>Windows User</cp:lastModifiedBy>
  <cp:revision>14</cp:revision>
  <dcterms:created xsi:type="dcterms:W3CDTF">2017-07-28T07:54:58Z</dcterms:created>
  <dcterms:modified xsi:type="dcterms:W3CDTF">2017-12-16T11:09:28Z</dcterms:modified>
</cp:coreProperties>
</file>