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5" r:id="rId9"/>
    <p:sldId id="261" r:id="rId10"/>
    <p:sldId id="264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46701-30F0-4F57-A4C2-AC4A5022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dirty="0"/>
              <a:t>Game World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7C126D-1307-4124-AAF1-E59D19059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793" y="503565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Mentor-</a:t>
            </a:r>
            <a:r>
              <a:rPr lang="en-US" sz="2800" dirty="0" err="1"/>
              <a:t>Manjusha</a:t>
            </a:r>
            <a:r>
              <a:rPr lang="en-US" sz="2800" dirty="0"/>
              <a:t> W.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85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855D0-319F-4F9E-BBC0-273D8073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Tetris Mania-Indie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2F4B7BD-8CDB-422E-B3CA-B78C41F2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68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6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3E5B0-76C9-4106-9FB0-7AB291D3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Snake Game-Infinity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6CA56A7-EE51-4DFF-ACB3-C18CECED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639" y="1639094"/>
            <a:ext cx="6364110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FEE61-E568-4BC9-B456-44127B7C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27" y="391518"/>
            <a:ext cx="10027920" cy="54864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Group Members-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A01EFA-7E11-40C2-BF2A-8C50FC7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6843"/>
            <a:ext cx="10027920" cy="3579849"/>
          </a:xfrm>
        </p:spPr>
        <p:txBody>
          <a:bodyPr>
            <a:normAutofit/>
          </a:bodyPr>
          <a:lstStyle/>
          <a:p>
            <a:r>
              <a:rPr lang="en-US" sz="4800" dirty="0"/>
              <a:t>Esha </a:t>
            </a:r>
            <a:r>
              <a:rPr lang="en-US" sz="4800" dirty="0" err="1"/>
              <a:t>Goundi</a:t>
            </a:r>
            <a:r>
              <a:rPr lang="en-US" sz="4800" dirty="0"/>
              <a:t>-Theme </a:t>
            </a:r>
            <a:r>
              <a:rPr lang="en-US" sz="4800" dirty="0" err="1"/>
              <a:t>Design,DataBase</a:t>
            </a:r>
            <a:endParaRPr lang="en-US" sz="4800" dirty="0"/>
          </a:p>
          <a:p>
            <a:r>
              <a:rPr lang="en-US" sz="4800" dirty="0" err="1"/>
              <a:t>Sawan</a:t>
            </a:r>
            <a:r>
              <a:rPr lang="en-US" sz="4800" dirty="0"/>
              <a:t> </a:t>
            </a:r>
            <a:r>
              <a:rPr lang="en-US" sz="4800" dirty="0" err="1"/>
              <a:t>Pimpalkhare-Coding,UI,Database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710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8E4E6F-9FD6-4447-9E4A-A7137299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186" y="23196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err="1"/>
              <a:t>ThankYou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30518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4B9BB2-EC91-49EC-8D93-D171E834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42158-0346-4B7A-BB13-F482C37C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is created to develop a software for uploading games and quizzes which are entertaining as well as educational for all ages.</a:t>
            </a:r>
          </a:p>
          <a:p>
            <a:r>
              <a:rPr lang="en-US" sz="2000" dirty="0"/>
              <a:t>This software shall aim towards people who want to relax and have fun while learning and testing their skills in different areas.</a:t>
            </a:r>
          </a:p>
          <a:p>
            <a:r>
              <a:rPr lang="en-US" sz="2000" dirty="0"/>
              <a:t>In brief the goal is to have a game hosting website for people to upload and play games.</a:t>
            </a:r>
          </a:p>
          <a:p>
            <a:r>
              <a:rPr lang="en-US" sz="2000" dirty="0"/>
              <a:t>This software is created using “</a:t>
            </a:r>
            <a:r>
              <a:rPr lang="en-US" sz="2000" dirty="0" err="1"/>
              <a:t>html”,”CSS”,”JS”,”PHP</a:t>
            </a:r>
            <a:r>
              <a:rPr lang="en-US" sz="2000" dirty="0"/>
              <a:t>”.</a:t>
            </a:r>
          </a:p>
          <a:p>
            <a:r>
              <a:rPr lang="en-US" sz="2000" dirty="0"/>
              <a:t>The software has a functionality of multiuser login 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530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7C40-1D28-481C-8EA4-4C26F65D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C1687E-5134-4DCB-AF35-FDC3E310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software is for users the to register and login.</a:t>
            </a:r>
          </a:p>
          <a:p>
            <a:r>
              <a:rPr lang="en-IN" sz="2000" dirty="0"/>
              <a:t>The users can add new quizzes as well as play them.</a:t>
            </a:r>
          </a:p>
          <a:p>
            <a:r>
              <a:rPr lang="en-IN" sz="2000" dirty="0"/>
              <a:t>The server side will be responsible for updating the website and its elements.</a:t>
            </a:r>
          </a:p>
          <a:p>
            <a:r>
              <a:rPr lang="en-IN" sz="2000" dirty="0"/>
              <a:t>The users can upload lot of game so the website will stay fresh and growing.</a:t>
            </a:r>
          </a:p>
          <a:p>
            <a:r>
              <a:rPr lang="en-IN" sz="2000" dirty="0"/>
              <a:t>The users play the games which will have a user scoreboard and they can compete with their own score as well as others.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3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94090-0DFE-45B8-9664-A30EFF3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51656E-44C3-4D87-9156-A1B1ECD5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Front </a:t>
            </a:r>
            <a:r>
              <a:rPr lang="en-US" sz="2800" dirty="0" err="1"/>
              <a:t>End:HTML,JAVASCRIPT,CSS</a:t>
            </a:r>
            <a:endParaRPr lang="en-US" sz="2800" dirty="0"/>
          </a:p>
          <a:p>
            <a:r>
              <a:rPr lang="en-US" sz="2800" dirty="0"/>
              <a:t>Back </a:t>
            </a:r>
            <a:r>
              <a:rPr lang="en-US" sz="2800" dirty="0" err="1"/>
              <a:t>End:PHP,MYSQL</a:t>
            </a:r>
            <a:endParaRPr lang="en-US" sz="2800" dirty="0"/>
          </a:p>
          <a:p>
            <a:r>
              <a:rPr lang="en-US" sz="2800" dirty="0"/>
              <a:t>External </a:t>
            </a:r>
            <a:r>
              <a:rPr lang="en-US" sz="2800" dirty="0" err="1"/>
              <a:t>Libraries:BOOTSTRAP,AWSOME-FONT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76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003E8-C6D9-4890-AD2E-51938FAB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Working-</a:t>
            </a:r>
          </a:p>
        </p:txBody>
      </p:sp>
      <p:pic>
        <p:nvPicPr>
          <p:cNvPr id="5" name="Content Placeholder 4" descr="ssss">
            <a:extLst>
              <a:ext uri="{FF2B5EF4-FFF2-40B4-BE49-F238E27FC236}">
                <a16:creationId xmlns:a16="http://schemas.microsoft.com/office/drawing/2014/main" xmlns="" id="{5DB9FCAF-474C-4972-BAEB-3395D7080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308" y="1355758"/>
            <a:ext cx="6364110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9B7FC-E629-4E62-8E71-967CAEA6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370" y="618681"/>
            <a:ext cx="3569630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Registration Page-</a:t>
            </a:r>
          </a:p>
        </p:txBody>
      </p:sp>
      <p:pic>
        <p:nvPicPr>
          <p:cNvPr id="4" name="Content Placeholder 3" descr="A picture containing star, table, food&#10;&#10;Description automatically generated">
            <a:extLst>
              <a:ext uri="{FF2B5EF4-FFF2-40B4-BE49-F238E27FC236}">
                <a16:creationId xmlns:a16="http://schemas.microsoft.com/office/drawing/2014/main" xmlns="" id="{9E1C4ACF-C2E0-47AD-A04B-A0C30B41C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200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55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C0CF2-2E30-44AA-BA18-7F28BF77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Page-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19B78CA-E0BF-4AC2-A696-1BE38E604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027" y="1100138"/>
            <a:ext cx="6364109" cy="3579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79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FFD15-B933-4B97-AAD6-49FF583B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19" y="0"/>
            <a:ext cx="10027920" cy="548640"/>
          </a:xfrm>
        </p:spPr>
        <p:txBody>
          <a:bodyPr/>
          <a:lstStyle/>
          <a:p>
            <a:r>
              <a:rPr lang="en-US" dirty="0"/>
              <a:t>Quiz Demo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D0AA4F1-D9EF-44AF-A53F-FE2501BCF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42" y="646542"/>
            <a:ext cx="650595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0C4AA2-D1AF-4A36-8D73-7644A7C3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13" y="686917"/>
            <a:ext cx="4903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85E73-629F-4870-9ACA-E513C3D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Page-</a:t>
            </a:r>
            <a:endParaRPr lang="en-IN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AAFE8D9-256D-492C-B9E9-06434678E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026" y="1100138"/>
            <a:ext cx="6364110" cy="35798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03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</TotalTime>
  <Words>202</Words>
  <Application>Microsoft Office PowerPoint</Application>
  <PresentationFormat>Custom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Game World</vt:lpstr>
      <vt:lpstr>Introduction- </vt:lpstr>
      <vt:lpstr>Scope-</vt:lpstr>
      <vt:lpstr>Technologies Used</vt:lpstr>
      <vt:lpstr>Working-</vt:lpstr>
      <vt:lpstr>Registration Page-</vt:lpstr>
      <vt:lpstr>Home Page-</vt:lpstr>
      <vt:lpstr>Quiz Demo</vt:lpstr>
      <vt:lpstr>Result Page-</vt:lpstr>
      <vt:lpstr>Tetris Mania-Indie</vt:lpstr>
      <vt:lpstr>Snake Game-Infinity</vt:lpstr>
      <vt:lpstr>Group Members-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World</dc:title>
  <dc:creator>ESHA GOUNDI</dc:creator>
  <cp:lastModifiedBy>ASUS</cp:lastModifiedBy>
  <cp:revision>3</cp:revision>
  <dcterms:created xsi:type="dcterms:W3CDTF">2019-10-11T07:30:10Z</dcterms:created>
  <dcterms:modified xsi:type="dcterms:W3CDTF">2019-10-11T07:50:37Z</dcterms:modified>
</cp:coreProperties>
</file>