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3" r:id="rId8"/>
    <p:sldId id="265" r:id="rId9"/>
    <p:sldId id="266"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2F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0EF5D2B-923B-467B-8549-9E468017A76E}" type="datetimeFigureOut">
              <a:rPr lang="en-IN" smtClean="0"/>
              <a:t>26-04-2020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26877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EF5D2B-923B-467B-8549-9E468017A76E}"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1297271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EF5D2B-923B-467B-8549-9E468017A76E}"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66034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EF5D2B-923B-467B-8549-9E468017A76E}"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2065421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F5D2B-923B-467B-8549-9E468017A76E}"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2579559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0EF5D2B-923B-467B-8549-9E468017A76E}" type="datetimeFigureOut">
              <a:rPr lang="en-IN" smtClean="0"/>
              <a:t>26-04-2020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349611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0EF5D2B-923B-467B-8549-9E468017A76E}" type="datetimeFigureOut">
              <a:rPr lang="en-IN" smtClean="0"/>
              <a:t>26-04-2020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152426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0EF5D2B-923B-467B-8549-9E468017A76E}"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913623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0EF5D2B-923B-467B-8549-9E468017A76E}"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263248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F5D2B-923B-467B-8549-9E468017A76E}"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407443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F5D2B-923B-467B-8549-9E468017A76E}"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401054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EF5D2B-923B-467B-8549-9E468017A76E}"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150449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EF5D2B-923B-467B-8549-9E468017A76E}" type="datetimeFigureOut">
              <a:rPr lang="en-IN" smtClean="0"/>
              <a:t>26-04-2020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12367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EF5D2B-923B-467B-8549-9E468017A76E}" type="datetimeFigureOut">
              <a:rPr lang="en-IN" smtClean="0"/>
              <a:t>26-04-2020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150645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F5D2B-923B-467B-8549-9E468017A76E}" type="datetimeFigureOut">
              <a:rPr lang="en-IN" smtClean="0"/>
              <a:t>26-04-2020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20585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EF5D2B-923B-467B-8549-9E468017A76E}"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303955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EF5D2B-923B-467B-8549-9E468017A76E}"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116D73-F7D4-4595-A46A-19D0D5295935}" type="slidenum">
              <a:rPr lang="en-IN" smtClean="0"/>
              <a:t>‹#›</a:t>
            </a:fld>
            <a:endParaRPr lang="en-IN"/>
          </a:p>
        </p:txBody>
      </p:sp>
    </p:spTree>
    <p:extLst>
      <p:ext uri="{BB962C8B-B14F-4D97-AF65-F5344CB8AC3E}">
        <p14:creationId xmlns:p14="http://schemas.microsoft.com/office/powerpoint/2010/main" val="114306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280">
              <a:srgbClr val="F69ECC"/>
            </a:gs>
            <a:gs pos="39960">
              <a:srgbClr val="F8B3D7"/>
            </a:gs>
            <a:gs pos="26640">
              <a:srgbClr val="FAC8E2"/>
            </a:gs>
            <a:gs pos="0">
              <a:schemeClr val="accent1">
                <a:lumMod val="5000"/>
                <a:lumOff val="95000"/>
              </a:schemeClr>
            </a:gs>
            <a:gs pos="95750">
              <a:srgbClr val="F69FCD"/>
            </a:gs>
            <a:gs pos="91500">
              <a:srgbClr val="F594C7"/>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0EF5D2B-923B-467B-8549-9E468017A76E}" type="datetimeFigureOut">
              <a:rPr lang="en-IN" smtClean="0"/>
              <a:t>26-04-2020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7116D73-F7D4-4595-A46A-19D0D5295935}" type="slidenum">
              <a:rPr lang="en-IN" smtClean="0"/>
              <a:t>‹#›</a:t>
            </a:fld>
            <a:endParaRPr lang="en-IN"/>
          </a:p>
        </p:txBody>
      </p:sp>
    </p:spTree>
    <p:extLst>
      <p:ext uri="{BB962C8B-B14F-4D97-AF65-F5344CB8AC3E}">
        <p14:creationId xmlns:p14="http://schemas.microsoft.com/office/powerpoint/2010/main" val="421667259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3855" y="1056121"/>
            <a:ext cx="8825658" cy="2677648"/>
          </a:xfrm>
        </p:spPr>
        <p:txBody>
          <a:bodyPr/>
          <a:lstStyle/>
          <a:p>
            <a:r>
              <a:rPr lang="en-IN" sz="7200" dirty="0" err="1">
                <a:latin typeface="Arial Black" panose="020B0A04020102020204" pitchFamily="34" charset="0"/>
              </a:rPr>
              <a:t>SafeMe</a:t>
            </a:r>
            <a:endParaRPr lang="en-IN" sz="7200" dirty="0">
              <a:latin typeface="Arial Black" panose="020B0A04020102020204" pitchFamily="34" charset="0"/>
            </a:endParaRPr>
          </a:p>
        </p:txBody>
      </p:sp>
      <p:sp>
        <p:nvSpPr>
          <p:cNvPr id="3" name="Subtitle 2"/>
          <p:cNvSpPr>
            <a:spLocks noGrp="1"/>
          </p:cNvSpPr>
          <p:nvPr>
            <p:ph type="subTitle" idx="1"/>
          </p:nvPr>
        </p:nvSpPr>
        <p:spPr>
          <a:xfrm>
            <a:off x="1154955" y="4777380"/>
            <a:ext cx="8825658" cy="1270494"/>
          </a:xfrm>
        </p:spPr>
        <p:txBody>
          <a:bodyPr>
            <a:normAutofit/>
          </a:bodyPr>
          <a:lstStyle/>
          <a:p>
            <a:r>
              <a:rPr lang="en-IN" b="1" dirty="0">
                <a:solidFill>
                  <a:schemeClr val="accent4">
                    <a:lumMod val="40000"/>
                    <a:lumOff val="60000"/>
                  </a:schemeClr>
                </a:solidFill>
              </a:rPr>
              <a:t>By –</a:t>
            </a:r>
          </a:p>
          <a:p>
            <a:r>
              <a:rPr lang="en-IN" b="1" dirty="0" err="1">
                <a:solidFill>
                  <a:schemeClr val="accent4">
                    <a:lumMod val="40000"/>
                    <a:lumOff val="60000"/>
                  </a:schemeClr>
                </a:solidFill>
              </a:rPr>
              <a:t>Sawan</a:t>
            </a:r>
            <a:r>
              <a:rPr lang="en-IN" b="1" dirty="0">
                <a:solidFill>
                  <a:schemeClr val="accent4">
                    <a:lumMod val="40000"/>
                    <a:lumOff val="60000"/>
                  </a:schemeClr>
                </a:solidFill>
              </a:rPr>
              <a:t> P.-45</a:t>
            </a:r>
          </a:p>
          <a:p>
            <a:r>
              <a:rPr lang="en-IN" b="1" dirty="0" err="1">
                <a:solidFill>
                  <a:schemeClr val="accent4">
                    <a:lumMod val="40000"/>
                    <a:lumOff val="60000"/>
                  </a:schemeClr>
                </a:solidFill>
              </a:rPr>
              <a:t>Esha</a:t>
            </a:r>
            <a:r>
              <a:rPr lang="en-IN" b="1" dirty="0">
                <a:solidFill>
                  <a:schemeClr val="accent4">
                    <a:lumMod val="40000"/>
                    <a:lumOff val="60000"/>
                  </a:schemeClr>
                </a:solidFill>
              </a:rPr>
              <a:t> G.-72</a:t>
            </a:r>
          </a:p>
        </p:txBody>
      </p:sp>
    </p:spTree>
    <p:extLst>
      <p:ext uri="{BB962C8B-B14F-4D97-AF65-F5344CB8AC3E}">
        <p14:creationId xmlns:p14="http://schemas.microsoft.com/office/powerpoint/2010/main" val="3792784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Friend Request Activity &amp;</a:t>
            </a:r>
            <a:br>
              <a:rPr lang="en-IN" dirty="0"/>
            </a:br>
            <a:r>
              <a:rPr lang="en-IN" dirty="0"/>
              <a:t>Notification for Friend Request</a:t>
            </a:r>
          </a:p>
        </p:txBody>
      </p:sp>
      <p:pic>
        <p:nvPicPr>
          <p:cNvPr id="5" name="Content Placeholder 4" descr="E:\clg stuff\BMCC_locationApp\Images\FriendRequest Activity.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93230" y="2549357"/>
            <a:ext cx="2978745" cy="3822868"/>
          </a:xfrm>
          <a:prstGeom prst="rect">
            <a:avLst/>
          </a:prstGeom>
          <a:noFill/>
          <a:ln>
            <a:noFill/>
          </a:ln>
          <a:effectLst>
            <a:outerShdw blurRad="76200" dir="18900000" sy="23000" kx="-1200000" algn="bl" rotWithShape="0">
              <a:prstClr val="black">
                <a:alpha val="20000"/>
              </a:prstClr>
            </a:outerShdw>
          </a:effectLst>
        </p:spPr>
      </p:pic>
      <p:pic>
        <p:nvPicPr>
          <p:cNvPr id="6" name="Picture 5" descr="E:\clg stuff\BMCC_locationApp\Images\NotificationBanner.jpg"/>
          <p:cNvPicPr/>
          <p:nvPr/>
        </p:nvPicPr>
        <p:blipFill>
          <a:blip r:embed="rId3">
            <a:extLst>
              <a:ext uri="{28A0092B-C50C-407E-A947-70E740481C1C}">
                <a14:useLocalDpi xmlns:a14="http://schemas.microsoft.com/office/drawing/2010/main" val="0"/>
              </a:ext>
            </a:extLst>
          </a:blip>
          <a:srcRect/>
          <a:stretch>
            <a:fillRect/>
          </a:stretch>
        </p:blipFill>
        <p:spPr bwMode="auto">
          <a:xfrm>
            <a:off x="5993231" y="3429000"/>
            <a:ext cx="5486400" cy="1398270"/>
          </a:xfrm>
          <a:prstGeom prst="rect">
            <a:avLst/>
          </a:prstGeom>
          <a:noFill/>
          <a:ln>
            <a:noFill/>
          </a:ln>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265558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Tracking Activity &amp;</a:t>
            </a:r>
            <a:br>
              <a:rPr lang="en-IN" dirty="0"/>
            </a:br>
            <a:r>
              <a:rPr lang="en-IN" dirty="0"/>
              <a:t>Settings Activity</a:t>
            </a:r>
          </a:p>
        </p:txBody>
      </p:sp>
      <p:pic>
        <p:nvPicPr>
          <p:cNvPr id="4" name="Content Placeholder 3" descr="E:\clg stuff\BMCC_locationApp\Images\Maps Tracking.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43025" y="2555373"/>
            <a:ext cx="2988343" cy="3701048"/>
          </a:xfrm>
          <a:prstGeom prst="rect">
            <a:avLst/>
          </a:prstGeom>
          <a:noFill/>
          <a:ln>
            <a:noFill/>
          </a:ln>
          <a:effectLst>
            <a:outerShdw blurRad="76200" dir="18900000" sy="23000" kx="-1200000" algn="bl" rotWithShape="0">
              <a:prstClr val="black">
                <a:alpha val="20000"/>
              </a:prstClr>
            </a:outerShdw>
          </a:effectLst>
        </p:spPr>
      </p:pic>
      <p:pic>
        <p:nvPicPr>
          <p:cNvPr id="6" name="Picture 5" descr="E:\clg stuff\BMCC_locationApp\Images\Emergency Contact set.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1876" y="2555373"/>
            <a:ext cx="3238500" cy="3810000"/>
          </a:xfrm>
          <a:prstGeom prst="rect">
            <a:avLst/>
          </a:prstGeom>
          <a:noFill/>
          <a:ln>
            <a:no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997807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673467" cy="1143890"/>
          </a:xfrm>
        </p:spPr>
        <p:txBody>
          <a:bodyPr/>
          <a:lstStyle/>
          <a:p>
            <a:r>
              <a:rPr lang="en-IN" dirty="0"/>
              <a:t>Help Activity &amp;</a:t>
            </a:r>
            <a:br>
              <a:rPr lang="en-IN" dirty="0"/>
            </a:br>
            <a:r>
              <a:rPr lang="en-IN" dirty="0"/>
              <a:t>			Image Upload Activity &amp;</a:t>
            </a:r>
            <a:br>
              <a:rPr lang="en-IN" dirty="0"/>
            </a:br>
            <a:r>
              <a:rPr lang="en-IN" dirty="0"/>
              <a:t>														Home Widget</a:t>
            </a:r>
            <a:br>
              <a:rPr lang="en-IN" dirty="0"/>
            </a:br>
            <a:endParaRPr lang="en-IN" dirty="0"/>
          </a:p>
        </p:txBody>
      </p:sp>
      <p:pic>
        <p:nvPicPr>
          <p:cNvPr id="5" name="Content Placeholder 4" descr="E:\clg stuff\BMCC_locationApp\Images\HelpActivity.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797200" y="2621848"/>
            <a:ext cx="2556100" cy="3416300"/>
          </a:xfrm>
          <a:prstGeom prst="rect">
            <a:avLst/>
          </a:prstGeom>
          <a:noFill/>
          <a:ln>
            <a:noFill/>
          </a:ln>
          <a:effectLst>
            <a:outerShdw blurRad="76200" dir="18900000" sy="23000" kx="-1200000" algn="bl" rotWithShape="0">
              <a:prstClr val="black">
                <a:alpha val="20000"/>
              </a:prstClr>
            </a:outerShdw>
          </a:effectLst>
        </p:spPr>
      </p:pic>
      <p:pic>
        <p:nvPicPr>
          <p:cNvPr id="6" name="Picture 5" descr="E:\clg stuff\BMCC_locationApp\Images\Upload Emergency Pic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9949" y="2598821"/>
            <a:ext cx="2556100" cy="3439327"/>
          </a:xfrm>
          <a:prstGeom prst="rect">
            <a:avLst/>
          </a:prstGeom>
          <a:noFill/>
          <a:ln>
            <a:noFill/>
          </a:ln>
          <a:effectLst>
            <a:outerShdw blurRad="76200" dir="18900000" sy="23000" kx="-1200000" algn="bl" rotWithShape="0">
              <a:prstClr val="black">
                <a:alpha val="20000"/>
              </a:prstClr>
            </a:outerShdw>
          </a:effectLst>
        </p:spPr>
      </p:pic>
      <p:pic>
        <p:nvPicPr>
          <p:cNvPr id="7" name="Picture 6" descr="E:\clg stuff\BMCC_locationApp\Images\home widget.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0125" y="2621180"/>
            <a:ext cx="2257425" cy="3416968"/>
          </a:xfrm>
          <a:prstGeom prst="rect">
            <a:avLst/>
          </a:prstGeom>
          <a:noFill/>
          <a:ln>
            <a:no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552949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53280">
              <a:schemeClr val="accent5">
                <a:lumMod val="75000"/>
              </a:schemeClr>
            </a:gs>
            <a:gs pos="39960">
              <a:srgbClr val="F8B3D7"/>
            </a:gs>
            <a:gs pos="26640">
              <a:srgbClr val="FAC8E2"/>
            </a:gs>
            <a:gs pos="0">
              <a:schemeClr val="accent1">
                <a:lumMod val="5000"/>
                <a:lumOff val="95000"/>
              </a:schemeClr>
            </a:gs>
            <a:gs pos="95750">
              <a:srgbClr val="F69FCD"/>
            </a:gs>
            <a:gs pos="91500">
              <a:srgbClr val="F594C7"/>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Screens:</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309" y="2582779"/>
            <a:ext cx="2306691" cy="3882189"/>
          </a:xfrm>
          <a:prstGeom prst="rect">
            <a:avLst/>
          </a:prstGeom>
          <a:effectLst>
            <a:outerShdw blurRad="76200" dir="18900000" sy="23000" kx="-1200000" algn="bl" rotWithShape="0">
              <a:prstClr val="black">
                <a:alpha val="20000"/>
              </a:prstClr>
            </a:outerShdw>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9085" y="2598820"/>
            <a:ext cx="2086349" cy="3850105"/>
          </a:xfrm>
          <a:prstGeom prst="rect">
            <a:avLst/>
          </a:prstGeom>
          <a:effectLst>
            <a:outerShdw blurRad="76200" dir="18900000" sy="23000" kx="-1200000" algn="bl" rotWithShape="0">
              <a:prstClr val="black">
                <a:alpha val="20000"/>
              </a:prstClr>
            </a:outerShdw>
          </a:effectLst>
        </p:spPr>
      </p:pic>
      <p:pic>
        <p:nvPicPr>
          <p:cNvPr id="8" name="Content Placeholder 7"/>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839487" y="2630905"/>
            <a:ext cx="1992110" cy="3834063"/>
          </a:xfrm>
          <a:effectLst>
            <a:outerShdw blurRad="76200" dir="18900000" sy="23000" kx="-1200000" algn="bl" rotWithShape="0">
              <a:prstClr val="black">
                <a:alpha val="20000"/>
              </a:prstClr>
            </a:outerShdw>
          </a:effectLst>
        </p:spPr>
      </p:pic>
      <p:sp>
        <p:nvSpPr>
          <p:cNvPr id="3" name="TextBox 2"/>
          <p:cNvSpPr txBox="1"/>
          <p:nvPr/>
        </p:nvSpPr>
        <p:spPr>
          <a:xfrm>
            <a:off x="1181819" y="2199736"/>
            <a:ext cx="2303253"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dirty="0" smtClean="0"/>
              <a:t>Text SMS</a:t>
            </a:r>
            <a:endParaRPr lang="en-IN" dirty="0"/>
          </a:p>
        </p:txBody>
      </p:sp>
      <p:sp>
        <p:nvSpPr>
          <p:cNvPr id="9" name="TextBox 8"/>
          <p:cNvSpPr txBox="1"/>
          <p:nvPr/>
        </p:nvSpPr>
        <p:spPr>
          <a:xfrm>
            <a:off x="8169215" y="2222739"/>
            <a:ext cx="208471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dirty="0" err="1" smtClean="0"/>
              <a:t>WhastsApp</a:t>
            </a:r>
            <a:r>
              <a:rPr lang="en-IN" dirty="0" smtClean="0"/>
              <a:t> MSG</a:t>
            </a:r>
            <a:endParaRPr lang="en-IN" dirty="0"/>
          </a:p>
        </p:txBody>
      </p:sp>
      <p:sp>
        <p:nvSpPr>
          <p:cNvPr id="10" name="TextBox 9"/>
          <p:cNvSpPr txBox="1"/>
          <p:nvPr/>
        </p:nvSpPr>
        <p:spPr>
          <a:xfrm>
            <a:off x="4830792" y="2257245"/>
            <a:ext cx="199270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dirty="0" smtClean="0"/>
              <a:t>Call Screen</a:t>
            </a:r>
            <a:endParaRPr lang="en-IN" dirty="0"/>
          </a:p>
        </p:txBody>
      </p:sp>
    </p:spTree>
    <p:extLst>
      <p:ext uri="{BB962C8B-B14F-4D97-AF65-F5344CB8AC3E}">
        <p14:creationId xmlns:p14="http://schemas.microsoft.com/office/powerpoint/2010/main" val="2053410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1270" y="3572489"/>
            <a:ext cx="4556035" cy="706964"/>
          </a:xfrm>
        </p:spPr>
        <p:txBody>
          <a:bodyPr/>
          <a:lstStyle/>
          <a:p>
            <a:r>
              <a:rPr lang="en-IN" sz="6600" b="1" dirty="0">
                <a:solidFill>
                  <a:srgbClr val="642F62"/>
                </a:solidFill>
              </a:rPr>
              <a:t>Thank You </a:t>
            </a:r>
          </a:p>
        </p:txBody>
      </p:sp>
    </p:spTree>
    <p:extLst>
      <p:ext uri="{BB962C8B-B14F-4D97-AF65-F5344CB8AC3E}">
        <p14:creationId xmlns:p14="http://schemas.microsoft.com/office/powerpoint/2010/main" val="159379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3280">
              <a:srgbClr val="F69ECC"/>
            </a:gs>
            <a:gs pos="39960">
              <a:srgbClr val="F8B3D7"/>
            </a:gs>
            <a:gs pos="26640">
              <a:srgbClr val="FAC8E2"/>
            </a:gs>
            <a:gs pos="0">
              <a:schemeClr val="accent1">
                <a:lumMod val="5000"/>
                <a:lumOff val="95000"/>
              </a:schemeClr>
            </a:gs>
            <a:gs pos="95750">
              <a:srgbClr val="F69FCD"/>
            </a:gs>
            <a:gs pos="91500">
              <a:srgbClr val="F594C7"/>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solidFill>
                  <a:srgbClr val="642F62"/>
                </a:solidFill>
              </a:rPr>
              <a:t>In today’s world safety and security is need of the hour parents being able to keep their children safe ,friends being able to look after each other in places away from their home its absolutely necessary to have security tools that in time of crisis can make a difference. </a:t>
            </a:r>
          </a:p>
          <a:p>
            <a:r>
              <a:rPr lang="en-US" dirty="0">
                <a:solidFill>
                  <a:srgbClr val="642F62"/>
                </a:solidFill>
              </a:rPr>
              <a:t>That’s why I created </a:t>
            </a:r>
            <a:r>
              <a:rPr lang="en-US" dirty="0" err="1">
                <a:solidFill>
                  <a:schemeClr val="accent5">
                    <a:lumMod val="75000"/>
                  </a:schemeClr>
                </a:solidFill>
              </a:rPr>
              <a:t>SafeMe</a:t>
            </a:r>
            <a:r>
              <a:rPr lang="en-US" dirty="0">
                <a:solidFill>
                  <a:schemeClr val="accent5">
                    <a:lumMod val="75000"/>
                  </a:schemeClr>
                </a:solidFill>
              </a:rPr>
              <a:t> </a:t>
            </a:r>
            <a:r>
              <a:rPr lang="en-US" dirty="0">
                <a:solidFill>
                  <a:srgbClr val="642F62"/>
                </a:solidFill>
              </a:rPr>
              <a:t>is an android app which can instantly alert the Guardians (along with user location) whenever the user is in an emergency situation. It can be triggered just by shaking the android device in which the app is installed or by using the Alert widget module or </a:t>
            </a:r>
          </a:p>
          <a:p>
            <a:r>
              <a:rPr lang="en-US" dirty="0">
                <a:solidFill>
                  <a:srgbClr val="642F62"/>
                </a:solidFill>
              </a:rPr>
              <a:t>A various number of task specific features designed to keep the users safety at utmost importance.</a:t>
            </a:r>
            <a:endParaRPr lang="en-IN" dirty="0">
              <a:solidFill>
                <a:srgbClr val="642F62"/>
              </a:solidFill>
            </a:endParaRPr>
          </a:p>
          <a:p>
            <a:endParaRPr lang="en-IN" dirty="0"/>
          </a:p>
        </p:txBody>
      </p:sp>
    </p:spTree>
    <p:extLst>
      <p:ext uri="{BB962C8B-B14F-4D97-AF65-F5344CB8AC3E}">
        <p14:creationId xmlns:p14="http://schemas.microsoft.com/office/powerpoint/2010/main" val="2553072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solidFill>
                  <a:srgbClr val="642F62"/>
                </a:solidFill>
              </a:rPr>
              <a:t>Having application which tries to ensure your privacy and safety is a must. This android application tends to provide that safety to user.</a:t>
            </a:r>
          </a:p>
          <a:p>
            <a:r>
              <a:rPr lang="en-US" dirty="0">
                <a:solidFill>
                  <a:srgbClr val="642F62"/>
                </a:solidFill>
              </a:rPr>
              <a:t>Users can shake the device to activate emergency protocol.</a:t>
            </a:r>
            <a:endParaRPr lang="en-IN" dirty="0">
              <a:solidFill>
                <a:srgbClr val="642F62"/>
              </a:solidFill>
            </a:endParaRPr>
          </a:p>
          <a:p>
            <a:pPr lvl="0"/>
            <a:r>
              <a:rPr lang="en-US" dirty="0">
                <a:solidFill>
                  <a:srgbClr val="642F62"/>
                </a:solidFill>
              </a:rPr>
              <a:t>A specific database setup to upload Image evidence to secure cloud server for safe keeping.</a:t>
            </a:r>
            <a:endParaRPr lang="en-IN" dirty="0">
              <a:solidFill>
                <a:srgbClr val="642F62"/>
              </a:solidFill>
            </a:endParaRPr>
          </a:p>
          <a:p>
            <a:r>
              <a:rPr lang="en-US" dirty="0">
                <a:solidFill>
                  <a:srgbClr val="642F62"/>
                </a:solidFill>
              </a:rPr>
              <a:t>Instant spam able help widget on home screen.</a:t>
            </a:r>
            <a:endParaRPr lang="en-IN" dirty="0">
              <a:solidFill>
                <a:srgbClr val="642F62"/>
              </a:solidFill>
            </a:endParaRPr>
          </a:p>
          <a:p>
            <a:r>
              <a:rPr lang="en-US" dirty="0">
                <a:solidFill>
                  <a:srgbClr val="642F62"/>
                </a:solidFill>
              </a:rPr>
              <a:t>Up to two emergency contact can be setup.</a:t>
            </a:r>
            <a:endParaRPr lang="en-IN" dirty="0">
              <a:solidFill>
                <a:srgbClr val="642F62"/>
              </a:solidFill>
            </a:endParaRPr>
          </a:p>
          <a:p>
            <a:r>
              <a:rPr lang="en-US" dirty="0">
                <a:solidFill>
                  <a:srgbClr val="642F62"/>
                </a:solidFill>
              </a:rPr>
              <a:t>In this fields noting can be too perfect but this app tried to cover all the required fields such as location tracking, internet messaging, text messaging, Emergency Calling.</a:t>
            </a:r>
            <a:endParaRPr lang="en-IN" dirty="0">
              <a:solidFill>
                <a:srgbClr val="642F62"/>
              </a:solidFill>
            </a:endParaRPr>
          </a:p>
          <a:p>
            <a:endParaRPr lang="en-IN" dirty="0"/>
          </a:p>
        </p:txBody>
      </p:sp>
    </p:spTree>
    <p:extLst>
      <p:ext uri="{BB962C8B-B14F-4D97-AF65-F5344CB8AC3E}">
        <p14:creationId xmlns:p14="http://schemas.microsoft.com/office/powerpoint/2010/main" val="173658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endParaRPr lang="en-IN" dirty="0"/>
          </a:p>
        </p:txBody>
      </p:sp>
      <p:sp>
        <p:nvSpPr>
          <p:cNvPr id="3" name="Content Placeholder 2"/>
          <p:cNvSpPr>
            <a:spLocks noGrp="1"/>
          </p:cNvSpPr>
          <p:nvPr>
            <p:ph idx="1"/>
          </p:nvPr>
        </p:nvSpPr>
        <p:spPr/>
        <p:txBody>
          <a:bodyPr/>
          <a:lstStyle/>
          <a:p>
            <a:r>
              <a:rPr lang="en-US" dirty="0">
                <a:solidFill>
                  <a:srgbClr val="642F62"/>
                </a:solidFill>
              </a:rPr>
              <a:t>features that can be added are on body off body detection</a:t>
            </a:r>
          </a:p>
          <a:p>
            <a:r>
              <a:rPr lang="en-US" dirty="0">
                <a:solidFill>
                  <a:srgbClr val="642F62"/>
                </a:solidFill>
              </a:rPr>
              <a:t>More precise location tracking</a:t>
            </a:r>
          </a:p>
          <a:p>
            <a:r>
              <a:rPr lang="en-US" dirty="0">
                <a:solidFill>
                  <a:srgbClr val="642F62"/>
                </a:solidFill>
              </a:rPr>
              <a:t>Developing a help </a:t>
            </a:r>
            <a:r>
              <a:rPr lang="en-US" dirty="0" err="1">
                <a:solidFill>
                  <a:srgbClr val="642F62"/>
                </a:solidFill>
              </a:rPr>
              <a:t>chatbot</a:t>
            </a:r>
            <a:r>
              <a:rPr lang="en-US" dirty="0">
                <a:solidFill>
                  <a:srgbClr val="642F62"/>
                </a:solidFill>
              </a:rPr>
              <a:t> to navigate for disabled individuals.</a:t>
            </a:r>
          </a:p>
          <a:p>
            <a:r>
              <a:rPr lang="en-US" dirty="0">
                <a:solidFill>
                  <a:srgbClr val="642F62"/>
                </a:solidFill>
              </a:rPr>
              <a:t>Adding groups for friends which can only be applicable to people surrounding you.</a:t>
            </a:r>
          </a:p>
          <a:p>
            <a:r>
              <a:rPr lang="en-US" dirty="0">
                <a:solidFill>
                  <a:srgbClr val="642F62"/>
                </a:solidFill>
              </a:rPr>
              <a:t>Spam able notification feature to request for help. From being generic in terms of its shake detection algorithm it can scale to be unique to each individual device and usage of that individual</a:t>
            </a:r>
            <a:endParaRPr lang="en-IN" b="1" dirty="0">
              <a:solidFill>
                <a:srgbClr val="642F62"/>
              </a:solidFill>
            </a:endParaRPr>
          </a:p>
        </p:txBody>
      </p:sp>
    </p:spTree>
    <p:extLst>
      <p:ext uri="{BB962C8B-B14F-4D97-AF65-F5344CB8AC3E}">
        <p14:creationId xmlns:p14="http://schemas.microsoft.com/office/powerpoint/2010/main" val="16121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endParaRPr lang="en-IN" dirty="0"/>
          </a:p>
        </p:txBody>
      </p:sp>
      <p:pic>
        <p:nvPicPr>
          <p:cNvPr id="4" name="Content Placeholder 3" descr="C:\Users\Oddmentiusmaximus\Pictures\Screenshots\Screenshot (8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9220" y="2486527"/>
            <a:ext cx="8390022" cy="3769894"/>
          </a:xfrm>
          <a:prstGeom prst="rect">
            <a:avLst/>
          </a:prstGeom>
          <a:noFill/>
          <a:ln>
            <a:noFill/>
          </a:ln>
          <a:effectLst>
            <a:outerShdw blurRad="50800" dist="38100" dir="8100000" algn="tr" rotWithShape="0">
              <a:prstClr val="black">
                <a:alpha val="40000"/>
              </a:prstClr>
            </a:outerShdw>
          </a:effectLst>
        </p:spPr>
      </p:pic>
      <p:sp>
        <p:nvSpPr>
          <p:cNvPr id="5" name="Rectangle 4"/>
          <p:cNvSpPr/>
          <p:nvPr/>
        </p:nvSpPr>
        <p:spPr>
          <a:xfrm>
            <a:off x="1954237" y="2460464"/>
            <a:ext cx="4522392" cy="381771"/>
          </a:xfrm>
          <a:prstGeom prst="rect">
            <a:avLst/>
          </a:prstGeom>
        </p:spPr>
        <p:txBody>
          <a:bodyPr wrap="none">
            <a:spAutoFit/>
          </a:bodyPr>
          <a:lstStyle/>
          <a:p>
            <a:pPr>
              <a:lnSpc>
                <a:spcPct val="110000"/>
              </a:lnSpc>
              <a:spcBef>
                <a:spcPts val="3000"/>
              </a:spcBef>
              <a:spcAft>
                <a:spcPts val="300"/>
              </a:spcAft>
            </a:pPr>
            <a:r>
              <a:rPr lang="en-US" b="1" kern="0" dirty="0">
                <a:solidFill>
                  <a:srgbClr val="007789"/>
                </a:solidFill>
                <a:latin typeface="Constantia" panose="02030602050306030303" pitchFamily="18" charset="0"/>
                <a:ea typeface="Times New Roman" panose="02020603050405020304" pitchFamily="18" charset="0"/>
                <a:cs typeface="Times New Roman" panose="02020603050405020304" pitchFamily="18" charset="0"/>
              </a:rPr>
              <a:t>Simplistic Flow chart of current system-</a:t>
            </a:r>
            <a:endParaRPr lang="en-IN" sz="1600" b="1" kern="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909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MainActivity</a:t>
            </a:r>
            <a:r>
              <a:rPr lang="en-IN" dirty="0"/>
              <a:t> &amp;</a:t>
            </a:r>
            <a:br>
              <a:rPr lang="en-IN" dirty="0"/>
            </a:br>
            <a:r>
              <a:rPr lang="en-IN" dirty="0" err="1"/>
              <a:t>LoginActivity</a:t>
            </a:r>
            <a:endParaRPr lang="en-IN" dirty="0"/>
          </a:p>
        </p:txBody>
      </p:sp>
      <p:pic>
        <p:nvPicPr>
          <p:cNvPr id="5" name="Content Placeholder 4" descr="E:\clg stuff\BMCC_locationApp\Images\Main Activity.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419350"/>
            <a:ext cx="3295649" cy="4076700"/>
          </a:xfrm>
          <a:prstGeom prst="rect">
            <a:avLst/>
          </a:prstGeom>
          <a:noFill/>
          <a:ln>
            <a:noFill/>
          </a:ln>
          <a:effectLst>
            <a:outerShdw blurRad="76200" dir="18900000" sy="23000" kx="-1200000" algn="bl" rotWithShape="0">
              <a:prstClr val="black">
                <a:alpha val="20000"/>
              </a:prstClr>
            </a:outerShdw>
          </a:effectLst>
        </p:spPr>
      </p:pic>
      <p:pic>
        <p:nvPicPr>
          <p:cNvPr id="6" name="Content Placeholder 4" descr="E:\clg stuff\BMCC_locationApp\Images\Login SignUp Auth.jpg"/>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1375" y="2571750"/>
            <a:ext cx="2802443" cy="3924300"/>
          </a:xfrm>
          <a:prstGeom prst="rect">
            <a:avLst/>
          </a:prstGeom>
          <a:noFill/>
          <a:ln>
            <a:no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19283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SignUp</a:t>
            </a:r>
            <a:r>
              <a:rPr lang="en-IN" dirty="0"/>
              <a:t> Activity &amp;</a:t>
            </a:r>
            <a:br>
              <a:rPr lang="en-IN" dirty="0"/>
            </a:br>
            <a:r>
              <a:rPr lang="en-IN" dirty="0"/>
              <a:t>Home Activity</a:t>
            </a:r>
          </a:p>
        </p:txBody>
      </p:sp>
      <p:pic>
        <p:nvPicPr>
          <p:cNvPr id="4" name="Content Placeholder 3" descr="E:\clg stuff\BMCC_locationApp\Images\SignUp.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97829" y="2381250"/>
            <a:ext cx="2617639" cy="4133850"/>
          </a:xfrm>
          <a:prstGeom prst="rect">
            <a:avLst/>
          </a:prstGeom>
          <a:noFill/>
          <a:ln>
            <a:noFill/>
          </a:ln>
          <a:effectLst>
            <a:outerShdw blurRad="76200" dir="18900000" sy="23000" kx="-1200000" algn="bl" rotWithShape="0">
              <a:prstClr val="black">
                <a:alpha val="20000"/>
              </a:prstClr>
            </a:outerShdw>
          </a:effectLst>
        </p:spPr>
      </p:pic>
      <p:pic>
        <p:nvPicPr>
          <p:cNvPr id="5" name="Content Placeholder 3" descr="E:\clg stuff\BMCC_locationApp\Images\Home Activity.jpg"/>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497" y="2381250"/>
            <a:ext cx="2535870" cy="4048125"/>
          </a:xfrm>
          <a:prstGeom prst="rect">
            <a:avLst/>
          </a:prstGeom>
          <a:noFill/>
          <a:ln>
            <a:no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2950435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3280">
              <a:srgbClr val="F69ECC"/>
            </a:gs>
            <a:gs pos="39960">
              <a:srgbClr val="F8B3D7"/>
            </a:gs>
            <a:gs pos="26640">
              <a:srgbClr val="FAC8E2"/>
            </a:gs>
            <a:gs pos="0">
              <a:schemeClr val="accent1">
                <a:lumMod val="5000"/>
                <a:lumOff val="95000"/>
              </a:schemeClr>
            </a:gs>
            <a:gs pos="95750">
              <a:srgbClr val="F69FCD"/>
            </a:gs>
            <a:gs pos="91500">
              <a:srgbClr val="F594C7"/>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Request Permission Alert Box &amp;</a:t>
            </a:r>
            <a:br>
              <a:rPr lang="en-IN" dirty="0"/>
            </a:br>
            <a:r>
              <a:rPr lang="en-IN" dirty="0"/>
              <a:t>Toast Maker Sensor Detection Text</a:t>
            </a:r>
          </a:p>
        </p:txBody>
      </p:sp>
      <p:pic>
        <p:nvPicPr>
          <p:cNvPr id="4" name="Content Placeholder 3" descr="E:\clg stuff\BMCC_locationApp\Images\Allow Permissions.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97944" y="2326772"/>
            <a:ext cx="3122421" cy="4246479"/>
          </a:xfrm>
          <a:prstGeom prst="rect">
            <a:avLst/>
          </a:prstGeom>
          <a:noFill/>
          <a:ln>
            <a:noFill/>
          </a:ln>
          <a:effectLst>
            <a:outerShdw blurRad="76200" dir="18900000" sy="23000" kx="-1200000" algn="bl" rotWithShape="0">
              <a:prstClr val="black">
                <a:alpha val="20000"/>
              </a:prstClr>
            </a:outerShdw>
          </a:effectLst>
        </p:spPr>
      </p:pic>
      <p:pic>
        <p:nvPicPr>
          <p:cNvPr id="5" name="Picture 4" descr="E:\clg stuff\BMCC_locationApp\Images\Shake Report.jpg"/>
          <p:cNvPicPr/>
          <p:nvPr/>
        </p:nvPicPr>
        <p:blipFill>
          <a:blip r:embed="rId3">
            <a:extLst>
              <a:ext uri="{28A0092B-C50C-407E-A947-70E740481C1C}">
                <a14:useLocalDpi xmlns:a14="http://schemas.microsoft.com/office/drawing/2010/main" val="0"/>
              </a:ext>
            </a:extLst>
          </a:blip>
          <a:srcRect/>
          <a:stretch>
            <a:fillRect/>
          </a:stretch>
        </p:blipFill>
        <p:spPr bwMode="auto">
          <a:xfrm>
            <a:off x="5650647" y="3558457"/>
            <a:ext cx="6038215" cy="1287145"/>
          </a:xfrm>
          <a:prstGeom prst="rect">
            <a:avLst/>
          </a:prstGeom>
          <a:noFill/>
          <a:ln>
            <a:noFill/>
          </a:ln>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2922331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Navigation Drawer &amp;</a:t>
            </a:r>
            <a:br>
              <a:rPr lang="en-IN" dirty="0"/>
            </a:br>
            <a:r>
              <a:rPr lang="en-IN" dirty="0"/>
              <a:t>All People Activity</a:t>
            </a:r>
          </a:p>
        </p:txBody>
      </p:sp>
      <p:pic>
        <p:nvPicPr>
          <p:cNvPr id="4" name="Content Placeholder 3" descr="E:\clg stuff\BMCC_locationApp\Images\navigation Drawer.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28775" y="2343149"/>
            <a:ext cx="2771775" cy="4171949"/>
          </a:xfrm>
          <a:prstGeom prst="rect">
            <a:avLst/>
          </a:prstGeom>
          <a:noFill/>
          <a:ln>
            <a:noFill/>
          </a:ln>
          <a:effectLst>
            <a:outerShdw blurRad="76200" dir="18900000" sy="23000" kx="-1200000" algn="bl" rotWithShape="0">
              <a:prstClr val="black">
                <a:alpha val="20000"/>
              </a:prstClr>
            </a:outerShdw>
          </a:effectLst>
        </p:spPr>
      </p:pic>
      <p:pic>
        <p:nvPicPr>
          <p:cNvPr id="5" name="Content Placeholder 3" descr="E:\clg stuff\BMCC_locationApp\Images\AllPeople Activity.jpg"/>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850" y="2419351"/>
            <a:ext cx="2695051" cy="4095748"/>
          </a:xfrm>
          <a:prstGeom prst="rect">
            <a:avLst/>
          </a:prstGeom>
          <a:noFill/>
          <a:ln>
            <a:no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2322882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79</TotalTime>
  <Words>351</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Century Gothic</vt:lpstr>
      <vt:lpstr>Constantia</vt:lpstr>
      <vt:lpstr>Times New Roman</vt:lpstr>
      <vt:lpstr>Wingdings 3</vt:lpstr>
      <vt:lpstr>Ion Boardroom</vt:lpstr>
      <vt:lpstr>SafeMe</vt:lpstr>
      <vt:lpstr>Introduction </vt:lpstr>
      <vt:lpstr>Scope </vt:lpstr>
      <vt:lpstr>Scalability</vt:lpstr>
      <vt:lpstr>Flowchart</vt:lpstr>
      <vt:lpstr>MainActivity &amp; LoginActivity</vt:lpstr>
      <vt:lpstr>SignUp Activity &amp; Home Activity</vt:lpstr>
      <vt:lpstr>Request Permission Alert Box &amp; Toast Maker Sensor Detection Text</vt:lpstr>
      <vt:lpstr>Navigation Drawer &amp; All People Activity</vt:lpstr>
      <vt:lpstr>Friend Request Activity &amp; Notification for Friend Request</vt:lpstr>
      <vt:lpstr>Tracking Activity &amp; Settings Activity</vt:lpstr>
      <vt:lpstr>Help Activity &amp;    Image Upload Activity &amp;               Home Widget </vt:lpstr>
      <vt:lpstr>Output Screens: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SafeMe</dc:title>
  <dc:creator>Oddmentiusmaximus</dc:creator>
  <cp:lastModifiedBy>Oddmentiusmaximus</cp:lastModifiedBy>
  <cp:revision>9</cp:revision>
  <dcterms:created xsi:type="dcterms:W3CDTF">2020-04-26T15:18:32Z</dcterms:created>
  <dcterms:modified xsi:type="dcterms:W3CDTF">2020-04-26T17:01:37Z</dcterms:modified>
</cp:coreProperties>
</file>