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1" r:id="rId4"/>
    <p:sldId id="263" r:id="rId5"/>
    <p:sldId id="259" r:id="rId6"/>
    <p:sldId id="260" r:id="rId7"/>
    <p:sldId id="264" r:id="rId8"/>
    <p:sldId id="262" r:id="rId9"/>
    <p:sldId id="271" r:id="rId10"/>
    <p:sldId id="272" r:id="rId11"/>
    <p:sldId id="274" r:id="rId12"/>
    <p:sldId id="27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55" autoAdjust="0"/>
  </p:normalViewPr>
  <p:slideViewPr>
    <p:cSldViewPr snapToGrid="0">
      <p:cViewPr varScale="1">
        <p:scale>
          <a:sx n="39" d="100"/>
          <a:sy n="39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F5941-9CCD-44BC-B79B-CFEB5C3398A4}" type="datetimeFigureOut">
              <a:rPr lang="en-SG" smtClean="0"/>
              <a:t>27/6/2022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15B9-B526-4B89-A083-7F35DB29E1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8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915B9-B526-4B89-A083-7F35DB29E12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25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61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60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C2A5-629A-4727-9D07-18E56033D2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34CDA0-797A-4198-A33C-06285560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aldependencies.org/u/p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3346-B87D-99D4-F60E-DA20B471C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of Speech Tagging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56B93-6375-E09C-14A3-731756713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Part of Speech to extract Meaningful Keywords</a:t>
            </a:r>
          </a:p>
        </p:txBody>
      </p:sp>
    </p:spTree>
    <p:extLst>
      <p:ext uri="{BB962C8B-B14F-4D97-AF65-F5344CB8AC3E}">
        <p14:creationId xmlns:p14="http://schemas.microsoft.com/office/powerpoint/2010/main" val="410337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47E-B6FB-EDE8-F90A-685F2583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DA4C79-232E-2084-975B-37A8F615FC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452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3671864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24915891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378065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Part of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Indonesian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7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Adverb + Adjective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lengkap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nyaman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cukup</a:t>
                      </a:r>
                      <a:r>
                        <a:rPr lang="en-SG" dirty="0"/>
                        <a:t> mahal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lebih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baik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terlalu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besar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kadang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jengkel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juga </a:t>
                      </a:r>
                      <a:r>
                        <a:rPr lang="en-SG" dirty="0" err="1"/>
                        <a:t>bersih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bagus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juga </a:t>
                      </a:r>
                      <a:r>
                        <a:rPr lang="en-SG" dirty="0" err="1"/>
                        <a:t>enak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lebih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seru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complete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comfortable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quite expensive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better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too big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sometimes annoyed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also clean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good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also delicious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more 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01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747E-B6FB-EDE8-F90A-685F2583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Trigrams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DA4C79-232E-2084-975B-37A8F615FC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792943"/>
          <a:ext cx="996499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367186485"/>
                    </a:ext>
                  </a:extLst>
                </a:gridCol>
                <a:gridCol w="3555084">
                  <a:extLst>
                    <a:ext uri="{9D8B030D-6E8A-4147-A177-3AD203B41FA5}">
                      <a16:colId xmlns:a16="http://schemas.microsoft.com/office/drawing/2014/main" val="2249158913"/>
                    </a:ext>
                  </a:extLst>
                </a:gridCol>
                <a:gridCol w="3544478">
                  <a:extLst>
                    <a:ext uri="{9D8B030D-6E8A-4147-A177-3AD203B41FA5}">
                      <a16:colId xmlns:a16="http://schemas.microsoft.com/office/drawing/2014/main" val="1378065942"/>
                    </a:ext>
                  </a:extLst>
                </a:gridCol>
              </a:tblGrid>
              <a:tr h="359069">
                <a:tc>
                  <a:txBody>
                    <a:bodyPr/>
                    <a:lstStyle/>
                    <a:p>
                      <a:r>
                        <a:rPr lang="en-SG" dirty="0"/>
                        <a:t>Part of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Indonesian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71875"/>
                  </a:ext>
                </a:extLst>
              </a:tr>
              <a:tr h="4338343">
                <a:tc>
                  <a:txBody>
                    <a:bodyPr/>
                    <a:lstStyle/>
                    <a:p>
                      <a:r>
                        <a:rPr lang="en-SG" dirty="0"/>
                        <a:t>Adverb + Adjective + Noun</a:t>
                      </a:r>
                    </a:p>
                    <a:p>
                      <a:endParaRPr lang="en-SG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Noun + Adverb + Adjective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paling </a:t>
                      </a:r>
                      <a:r>
                        <a:rPr lang="en-SG" dirty="0" err="1"/>
                        <a:t>seru</a:t>
                      </a:r>
                      <a:r>
                        <a:rPr lang="en-SG" dirty="0"/>
                        <a:t> transformer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spektakuler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tempat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wow </a:t>
                      </a:r>
                      <a:r>
                        <a:rPr lang="en-SG" dirty="0" err="1"/>
                        <a:t>tempat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kurang</a:t>
                      </a:r>
                      <a:r>
                        <a:rPr lang="en-SG" dirty="0"/>
                        <a:t> pas </a:t>
                      </a:r>
                      <a:r>
                        <a:rPr lang="en-SG" dirty="0" err="1"/>
                        <a:t>anak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bersih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disini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paling </a:t>
                      </a:r>
                      <a:r>
                        <a:rPr lang="en-SG" dirty="0" err="1"/>
                        <a:t>keren</a:t>
                      </a:r>
                      <a:r>
                        <a:rPr lang="en-SG" dirty="0"/>
                        <a:t> 3d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lumayan</a:t>
                      </a:r>
                      <a:r>
                        <a:rPr lang="en-SG" dirty="0"/>
                        <a:t> mahal </a:t>
                      </a:r>
                      <a:r>
                        <a:rPr lang="en-SG" dirty="0" err="1"/>
                        <a:t>tempat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sagat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bagus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tempat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/>
                        <a:t>sangat </a:t>
                      </a:r>
                      <a:r>
                        <a:rPr lang="en-SG" dirty="0" err="1"/>
                        <a:t>rekomended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pengalaman</a:t>
                      </a:r>
                      <a:endParaRPr lang="en-SG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SG" dirty="0" err="1"/>
                        <a:t>lumayan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moderen</a:t>
                      </a:r>
                      <a:r>
                        <a:rPr lang="en-SG" dirty="0"/>
                        <a:t> </a:t>
                      </a:r>
                      <a:r>
                        <a:rPr lang="en-SG" dirty="0" err="1"/>
                        <a:t>pertunjukan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the most exciting transformer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spectacular place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wow place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not fitting for children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clean here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the coolest 3d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pretty expensive place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really good place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very recommended experience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pretty modern show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7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89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43C3-ED35-9367-4448-BC2542A5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to get Bigrams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D6958-6AC1-47F8-3A2C-0F05F96A9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3425"/>
            <a:ext cx="8480252" cy="4885031"/>
          </a:xfrm>
        </p:spPr>
      </p:pic>
    </p:spTree>
    <p:extLst>
      <p:ext uri="{BB962C8B-B14F-4D97-AF65-F5344CB8AC3E}">
        <p14:creationId xmlns:p14="http://schemas.microsoft.com/office/powerpoint/2010/main" val="169372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BFA3-71BE-9A18-2521-11BD58C4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to get Trigrams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540A6-BE3D-EB4C-1E9E-0E76CEC7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802369"/>
            <a:ext cx="9809527" cy="4862382"/>
          </a:xfrm>
        </p:spPr>
      </p:pic>
    </p:spTree>
    <p:extLst>
      <p:ext uri="{BB962C8B-B14F-4D97-AF65-F5344CB8AC3E}">
        <p14:creationId xmlns:p14="http://schemas.microsoft.com/office/powerpoint/2010/main" val="268950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55E5-D40F-5C9D-06D9-2B4C40A6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Part of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9354-AA34-8EB5-7FAF-2C5D5D27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Part of speech indicates how the word functions in meaning as well as grammatically within the sentence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 individual word can function as more than one part of speech when used in different circumstances</a:t>
            </a:r>
            <a:endParaRPr lang="en-SG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Understanding parts of speech is essential for determining the correct definition of a word when using the dictionary</a:t>
            </a:r>
          </a:p>
          <a:p>
            <a:r>
              <a:rPr lang="en-SG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Eight</a:t>
            </a:r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Part of Speech (POS) in the English language: noun, pronoun, verb, adjective, adverb, preposition, conjunction, and interjection</a:t>
            </a:r>
          </a:p>
        </p:txBody>
      </p:sp>
    </p:spTree>
    <p:extLst>
      <p:ext uri="{BB962C8B-B14F-4D97-AF65-F5344CB8AC3E}">
        <p14:creationId xmlns:p14="http://schemas.microsoft.com/office/powerpoint/2010/main" val="31937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DE0B-A6CC-9BE0-F3D2-F2BA110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Stanza by Stanford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11AF-BEE0-E143-1C7A-D28E6B7E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5C5962"/>
                </a:solidFill>
                <a:effectLst/>
                <a:latin typeface="-apple-system"/>
              </a:rPr>
              <a:t>Uses neural pipeline</a:t>
            </a:r>
          </a:p>
          <a:p>
            <a:r>
              <a:rPr lang="en-US" dirty="0">
                <a:solidFill>
                  <a:srgbClr val="5C5962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5C5962"/>
                </a:solidFill>
                <a:effectLst/>
                <a:latin typeface="-apple-system"/>
              </a:rPr>
              <a:t>rovides pretrained NLP models for a total of 66 human languages including Indonesian, Chinese(simplified), Chinese(traditional), Tamil and Telugu</a:t>
            </a:r>
          </a:p>
          <a:p>
            <a:r>
              <a:rPr lang="en-US" b="0" i="0" dirty="0">
                <a:solidFill>
                  <a:srgbClr val="5C5962"/>
                </a:solidFill>
                <a:effectLst/>
                <a:latin typeface="-apple-system"/>
              </a:rPr>
              <a:t>Uses Universal Dependencies (UD) models, which are trained on the UD treebanks</a:t>
            </a:r>
          </a:p>
          <a:p>
            <a:r>
              <a:rPr lang="en-US" b="0" i="0" dirty="0">
                <a:solidFill>
                  <a:srgbClr val="5C5962"/>
                </a:solidFill>
                <a:effectLst/>
                <a:latin typeface="-apple-system"/>
              </a:rPr>
              <a:t>For each word in a sentence, Stanza assigns it a POS</a:t>
            </a:r>
          </a:p>
          <a:p>
            <a:r>
              <a:rPr lang="en-US" b="0" i="0" dirty="0">
                <a:solidFill>
                  <a:srgbClr val="5C5962"/>
                </a:solidFill>
                <a:effectLst/>
                <a:latin typeface="-apple-system"/>
              </a:rPr>
              <a:t>To predict POS, it adopts a bidirectional long short-term memory network (Bi-LSTM) as the basic architecture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421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26C5-4226-3B3B-B3CB-B6289525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Universal Part of Speech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B2D9-A97B-0F8A-8B6B-91DB8B3C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5346394" cy="4400467"/>
          </a:xfrm>
        </p:spPr>
        <p:txBody>
          <a:bodyPr>
            <a:noAutofit/>
          </a:bodyPr>
          <a:lstStyle/>
          <a:p>
            <a:r>
              <a:rPr lang="en-SG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ADJ: adjective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ADP: </a:t>
            </a:r>
            <a:r>
              <a:rPr lang="en-SG" dirty="0" err="1">
                <a:latin typeface="Calibri" panose="020F0502020204030204" pitchFamily="34" charset="0"/>
                <a:cs typeface="Calibri" panose="020F0502020204030204" pitchFamily="34" charset="0"/>
              </a:rPr>
              <a:t>adposition</a:t>
            </a:r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ADV: adverb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AUX: auxiliary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CCONJ: coordinating conjunction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DET: determiner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INTJ: interjection</a:t>
            </a:r>
          </a:p>
          <a:p>
            <a:r>
              <a:rPr lang="en-SG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NOUN: noun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NUM: numeral</a:t>
            </a:r>
          </a:p>
          <a:p>
            <a:pPr marL="0" indent="0">
              <a:buNone/>
            </a:pP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i="1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SG" i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https://universaldependencies.org/u/pos/</a:t>
            </a: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SG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2FD619-C700-0B14-0B84-503591D4321A}"/>
              </a:ext>
            </a:extLst>
          </p:cNvPr>
          <p:cNvSpPr txBox="1">
            <a:spLocks/>
          </p:cNvSpPr>
          <p:nvPr/>
        </p:nvSpPr>
        <p:spPr>
          <a:xfrm>
            <a:off x="5118930" y="2160588"/>
            <a:ext cx="3838105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PART: particle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PRON: pronoun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PROPN: proper noun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PUNCT: punctuation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SCONJ: subordinating conjunction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SYM: symbol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VERB: verb</a:t>
            </a:r>
          </a:p>
          <a:p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X: other</a:t>
            </a:r>
          </a:p>
          <a:p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4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7CED-3586-07F2-D3EE-9F50233D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9B81-E658-EA52-3C3B-B04DDDA1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 adjective is a word used to modify or describe a noun or a pronoun</a:t>
            </a:r>
          </a:p>
          <a:p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young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girl asked her mother to bring her to the beach at Sentosa for a picnic and then she quickly hid under the blanket. Wow!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967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0E9C-6311-E29D-75DE-89A451C3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29D4-BAE9-B024-427E-3D8BA112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 adverb describes or modifies a verb, an adjective, or another adverb</a:t>
            </a:r>
          </a:p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It usually answers the questions of when, where, how, why, under what conditions, or to what degree</a:t>
            </a:r>
            <a:endParaRPr lang="en-SG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Adverbs often end in –</a:t>
            </a:r>
            <a:r>
              <a:rPr lang="en-SG" sz="18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ly</a:t>
            </a:r>
            <a:endParaRPr lang="en-SG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young girl asked her mother to bring her to the beach at Sentosa for a picnic and then she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quickly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hid under the blanket. Wow!</a:t>
            </a:r>
            <a:endParaRPr lang="en-SG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67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961-A2F8-8F09-7DAC-BF53B50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8071-3932-82E8-FD90-A307A50E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 noun is the name of a person, place, thing or idea</a:t>
            </a:r>
          </a:p>
          <a:p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young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girl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asked her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mother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to bring her to the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beach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at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Sentosa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for a </a:t>
            </a:r>
            <a:r>
              <a:rPr lang="en-SG" sz="1800" b="1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picnic </a:t>
            </a:r>
            <a:r>
              <a:rPr lang="en-SG" sz="18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 then she quickly hid under the blanket. Wow!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803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922-3A4B-FD37-A4EC-E7FFFD59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does Stanza Annotate?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F0BD2-FA5C-1539-1AE4-3CB476E63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4" y="1783489"/>
            <a:ext cx="9660200" cy="4843554"/>
          </a:xfrm>
        </p:spPr>
      </p:pic>
    </p:spTree>
    <p:extLst>
      <p:ext uri="{BB962C8B-B14F-4D97-AF65-F5344CB8AC3E}">
        <p14:creationId xmlns:p14="http://schemas.microsoft.com/office/powerpoint/2010/main" val="6087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6A5D-34E1-A158-CD7D-1135AE9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Unigrams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2C3D6-79C5-8282-A69B-9C670CC9F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70975"/>
              </p:ext>
            </p:extLst>
          </p:nvPr>
        </p:nvGraphicFramePr>
        <p:xfrm>
          <a:off x="677863" y="2160588"/>
          <a:ext cx="859631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46706406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3510741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75307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Part of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Indonesian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4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puas</a:t>
                      </a:r>
                      <a:endParaRPr lang="en-SG" dirty="0"/>
                    </a:p>
                    <a:p>
                      <a:r>
                        <a:rPr lang="en-SG" dirty="0"/>
                        <a:t>lama</a:t>
                      </a:r>
                    </a:p>
                    <a:p>
                      <a:r>
                        <a:rPr lang="en-SG" dirty="0" err="1"/>
                        <a:t>nak</a:t>
                      </a:r>
                      <a:endParaRPr lang="en-SG" dirty="0"/>
                    </a:p>
                    <a:p>
                      <a:r>
                        <a:rPr lang="fi-FI" dirty="0"/>
                        <a:t>murah</a:t>
                      </a:r>
                    </a:p>
                    <a:p>
                      <a:r>
                        <a:rPr lang="fi-FI" dirty="0"/>
                        <a:t>panas</a:t>
                      </a:r>
                    </a:p>
                    <a:p>
                      <a:r>
                        <a:rPr lang="fi-FI" dirty="0"/>
                        <a:t>ampun</a:t>
                      </a:r>
                    </a:p>
                    <a:p>
                      <a:r>
                        <a:rPr lang="fi-FI" dirty="0"/>
                        <a:t>keren</a:t>
                      </a:r>
                    </a:p>
                    <a:p>
                      <a:r>
                        <a:rPr lang="fi-FI" dirty="0"/>
                        <a:t>lengkap</a:t>
                      </a:r>
                    </a:p>
                    <a:p>
                      <a:r>
                        <a:rPr lang="fi-FI" dirty="0"/>
                        <a:t>luas</a:t>
                      </a:r>
                    </a:p>
                    <a:p>
                      <a:r>
                        <a:rPr lang="fi-FI" dirty="0"/>
                        <a:t>nyaman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satisfied</a:t>
                      </a:r>
                    </a:p>
                    <a:p>
                      <a:r>
                        <a:rPr lang="en-SG" dirty="0"/>
                        <a:t>long</a:t>
                      </a:r>
                    </a:p>
                    <a:p>
                      <a:r>
                        <a:rPr lang="en-SG" dirty="0"/>
                        <a:t>nice</a:t>
                      </a:r>
                    </a:p>
                    <a:p>
                      <a:r>
                        <a:rPr lang="en-SG" dirty="0"/>
                        <a:t>inexpensive</a:t>
                      </a:r>
                    </a:p>
                    <a:p>
                      <a:r>
                        <a:rPr lang="en-SG" dirty="0"/>
                        <a:t>hot</a:t>
                      </a:r>
                    </a:p>
                    <a:p>
                      <a:r>
                        <a:rPr lang="en-SG" dirty="0"/>
                        <a:t>sorry</a:t>
                      </a:r>
                    </a:p>
                    <a:p>
                      <a:r>
                        <a:rPr lang="en-SG" dirty="0"/>
                        <a:t>cool</a:t>
                      </a:r>
                    </a:p>
                    <a:p>
                      <a:r>
                        <a:rPr lang="en-SG" dirty="0"/>
                        <a:t>complete</a:t>
                      </a:r>
                    </a:p>
                    <a:p>
                      <a:r>
                        <a:rPr lang="en-SG" dirty="0"/>
                        <a:t>large</a:t>
                      </a:r>
                    </a:p>
                    <a:p>
                      <a:r>
                        <a:rPr lang="en-SG" dirty="0"/>
                        <a:t>comfortable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7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69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878</TotalTime>
  <Words>572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Trebuchet MS</vt:lpstr>
      <vt:lpstr>Wingdings 3</vt:lpstr>
      <vt:lpstr>Facet</vt:lpstr>
      <vt:lpstr>Part of Speech Tagging</vt:lpstr>
      <vt:lpstr>What is Part of Speech?</vt:lpstr>
      <vt:lpstr>Stanza by Stanford NLP</vt:lpstr>
      <vt:lpstr>Universal Part of Speech Tags</vt:lpstr>
      <vt:lpstr>Adjective</vt:lpstr>
      <vt:lpstr>Adverb</vt:lpstr>
      <vt:lpstr>Noun</vt:lpstr>
      <vt:lpstr>How does Stanza Annotate?</vt:lpstr>
      <vt:lpstr>Unigrams</vt:lpstr>
      <vt:lpstr>Bigrams</vt:lpstr>
      <vt:lpstr>Trigrams</vt:lpstr>
      <vt:lpstr>Code to get Bigrams</vt:lpstr>
      <vt:lpstr>Code to get Trigrams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KELVIN</dc:creator>
  <cp:lastModifiedBy>Odelia Tan</cp:lastModifiedBy>
  <cp:revision>6</cp:revision>
  <dcterms:created xsi:type="dcterms:W3CDTF">2022-06-22T06:09:27Z</dcterms:created>
  <dcterms:modified xsi:type="dcterms:W3CDTF">2022-06-27T12:07:07Z</dcterms:modified>
</cp:coreProperties>
</file>