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8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2332E-9511-2349-B19A-718E522FB37E}" type="datetimeFigureOut">
              <a:rPr lang="en-US" smtClean="0"/>
              <a:pPr/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2CF1-74F9-6F4D-9488-A5B4106C1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59031" y="1002561"/>
            <a:ext cx="1835169" cy="394439"/>
          </a:xfrm>
          <a:prstGeom prst="roundRect">
            <a:avLst>
              <a:gd name="adj" fmla="val 32499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View Demo 1</a:t>
            </a:r>
            <a:endParaRPr lang="en-US" sz="1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2029" y="2584238"/>
            <a:ext cx="1835169" cy="394439"/>
          </a:xfrm>
          <a:prstGeom prst="roundRect">
            <a:avLst>
              <a:gd name="adj" fmla="val 3249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3366FF"/>
                </a:solidFill>
                <a:latin typeface="Copperplate"/>
                <a:cs typeface="Copperplate"/>
              </a:rPr>
              <a:t>View Demos:</a:t>
            </a:r>
            <a:endParaRPr lang="en-US" sz="1400" dirty="0">
              <a:solidFill>
                <a:srgbClr val="3366FF"/>
              </a:solidFill>
              <a:latin typeface="Copperplate"/>
              <a:cs typeface="Copperplate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59030" y="3801533"/>
            <a:ext cx="3028970" cy="394439"/>
          </a:xfrm>
          <a:prstGeom prst="roundRect">
            <a:avLst>
              <a:gd name="adj" fmla="val 32499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Theta-driven Syllabic Parsing in Decoding Speech</a:t>
            </a:r>
            <a:endParaRPr lang="en-US" sz="1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59031" y="3149600"/>
            <a:ext cx="3028970" cy="394439"/>
          </a:xfrm>
          <a:prstGeom prst="roundRect">
            <a:avLst>
              <a:gd name="adj" fmla="val 32499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Time-Compressed Speech &amp; the Tempo Model</a:t>
            </a:r>
            <a:endParaRPr lang="en-US" sz="1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9031" y="5060580"/>
            <a:ext cx="3028970" cy="394439"/>
          </a:xfrm>
          <a:prstGeom prst="roundRect">
            <a:avLst>
              <a:gd name="adj" fmla="val 32499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Theta determine 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auditory channel capacity</a:t>
            </a:r>
            <a:endParaRPr lang="en-US" sz="1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59031" y="4368800"/>
            <a:ext cx="3028970" cy="394439"/>
          </a:xfrm>
          <a:prstGeom prst="roundRect">
            <a:avLst>
              <a:gd name="adj" fmla="val 32499"/>
            </a:avLst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pperplate"/>
                <a:cs typeface="Copperplate"/>
              </a:rPr>
              <a:t>The theta-syllable</a:t>
            </a:r>
            <a:endParaRPr lang="en-US" sz="1400" dirty="0">
              <a:solidFill>
                <a:schemeClr val="bg1"/>
              </a:solidFill>
              <a:latin typeface="Copperplate"/>
              <a:cs typeface="Copperplat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Boston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Oded Ghitza</dc:creator>
  <cp:lastModifiedBy>Oded Ghitza</cp:lastModifiedBy>
  <cp:revision>12</cp:revision>
  <cp:lastPrinted>2013-08-09T14:46:11Z</cp:lastPrinted>
  <dcterms:created xsi:type="dcterms:W3CDTF">2013-09-16T13:15:15Z</dcterms:created>
  <dcterms:modified xsi:type="dcterms:W3CDTF">2013-09-16T13:16:42Z</dcterms:modified>
</cp:coreProperties>
</file>