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043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2083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3132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4171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5214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6251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17294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48343" algn="l" defTabSz="731043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89989" autoAdjust="0"/>
  </p:normalViewPr>
  <p:slideViewPr>
    <p:cSldViewPr snapToGrid="0" snapToObjects="1" showGuides="1">
      <p:cViewPr>
        <p:scale>
          <a:sx n="200" d="100"/>
          <a:sy n="200" d="100"/>
        </p:scale>
        <p:origin x="-88" y="1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3" y="2130446"/>
            <a:ext cx="7772400" cy="1470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2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5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6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1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4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61"/>
            <a:ext cx="2057400" cy="5851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61"/>
            <a:ext cx="6019800" cy="5851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5" y="4406903"/>
            <a:ext cx="7772400" cy="1362075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2906734"/>
            <a:ext cx="7772400" cy="1500188"/>
          </a:xfrm>
        </p:spPr>
        <p:txBody>
          <a:bodyPr anchor="b"/>
          <a:lstStyle>
            <a:lvl1pPr marL="0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1pPr>
            <a:lvl2pPr marL="73104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62083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19313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924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65521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43862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511729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8483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600200"/>
            <a:ext cx="4038600" cy="4525965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5"/>
            <a:ext cx="4040188" cy="639765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731043" indent="0">
              <a:buNone/>
              <a:defRPr sz="3500" b="1"/>
            </a:lvl2pPr>
            <a:lvl3pPr marL="1462083" indent="0">
              <a:buNone/>
              <a:defRPr sz="2900" b="1"/>
            </a:lvl3pPr>
            <a:lvl4pPr marL="2193132" indent="0">
              <a:buNone/>
              <a:defRPr sz="2900" b="1"/>
            </a:lvl4pPr>
            <a:lvl5pPr marL="2924171" indent="0">
              <a:buNone/>
              <a:defRPr sz="2900" b="1"/>
            </a:lvl5pPr>
            <a:lvl6pPr marL="3655214" indent="0">
              <a:buNone/>
              <a:defRPr sz="2900" b="1"/>
            </a:lvl6pPr>
            <a:lvl7pPr marL="4386251" indent="0">
              <a:buNone/>
              <a:defRPr sz="2900" b="1"/>
            </a:lvl7pPr>
            <a:lvl8pPr marL="5117294" indent="0">
              <a:buNone/>
              <a:defRPr sz="2900" b="1"/>
            </a:lvl8pPr>
            <a:lvl9pPr marL="5848343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80"/>
            <a:ext cx="4040188" cy="3951285"/>
          </a:xfrm>
        </p:spPr>
        <p:txBody>
          <a:bodyPr/>
          <a:lstStyle>
            <a:lvl1pPr>
              <a:defRPr sz="3500"/>
            </a:lvl1pPr>
            <a:lvl2pPr>
              <a:defRPr sz="35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5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731043" indent="0">
              <a:buNone/>
              <a:defRPr sz="3500" b="1"/>
            </a:lvl2pPr>
            <a:lvl3pPr marL="1462083" indent="0">
              <a:buNone/>
              <a:defRPr sz="2900" b="1"/>
            </a:lvl3pPr>
            <a:lvl4pPr marL="2193132" indent="0">
              <a:buNone/>
              <a:defRPr sz="2900" b="1"/>
            </a:lvl4pPr>
            <a:lvl5pPr marL="2924171" indent="0">
              <a:buNone/>
              <a:defRPr sz="2900" b="1"/>
            </a:lvl5pPr>
            <a:lvl6pPr marL="3655214" indent="0">
              <a:buNone/>
              <a:defRPr sz="2900" b="1"/>
            </a:lvl6pPr>
            <a:lvl7pPr marL="4386251" indent="0">
              <a:buNone/>
              <a:defRPr sz="2900" b="1"/>
            </a:lvl7pPr>
            <a:lvl8pPr marL="5117294" indent="0">
              <a:buNone/>
              <a:defRPr sz="2900" b="1"/>
            </a:lvl8pPr>
            <a:lvl9pPr marL="5848343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80"/>
            <a:ext cx="4041775" cy="3951285"/>
          </a:xfrm>
        </p:spPr>
        <p:txBody>
          <a:bodyPr/>
          <a:lstStyle>
            <a:lvl1pPr>
              <a:defRPr sz="3500"/>
            </a:lvl1pPr>
            <a:lvl2pPr>
              <a:defRPr sz="3500"/>
            </a:lvl2pPr>
            <a:lvl3pPr>
              <a:defRPr sz="29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3" y="273053"/>
            <a:ext cx="3008315" cy="1162050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4" y="273071"/>
            <a:ext cx="5111753" cy="5853113"/>
          </a:xfrm>
        </p:spPr>
        <p:txBody>
          <a:bodyPr/>
          <a:lstStyle>
            <a:lvl1pPr>
              <a:defRPr sz="5000"/>
            </a:lvl1pPr>
            <a:lvl2pPr>
              <a:defRPr sz="4100"/>
            </a:lvl2pPr>
            <a:lvl3pPr>
              <a:defRPr sz="35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3" y="1435113"/>
            <a:ext cx="3008315" cy="4691063"/>
          </a:xfrm>
        </p:spPr>
        <p:txBody>
          <a:bodyPr/>
          <a:lstStyle>
            <a:lvl1pPr marL="0" indent="0">
              <a:buNone/>
              <a:defRPr sz="2000"/>
            </a:lvl1pPr>
            <a:lvl2pPr marL="731043" indent="0">
              <a:buNone/>
              <a:defRPr sz="2000"/>
            </a:lvl2pPr>
            <a:lvl3pPr marL="1462083" indent="0">
              <a:buNone/>
              <a:defRPr sz="1200"/>
            </a:lvl3pPr>
            <a:lvl4pPr marL="2193132" indent="0">
              <a:buNone/>
              <a:defRPr sz="1200"/>
            </a:lvl4pPr>
            <a:lvl5pPr marL="2924171" indent="0">
              <a:buNone/>
              <a:defRPr sz="1200"/>
            </a:lvl5pPr>
            <a:lvl6pPr marL="3655214" indent="0">
              <a:buNone/>
              <a:defRPr sz="1200"/>
            </a:lvl6pPr>
            <a:lvl7pPr marL="4386251" indent="0">
              <a:buNone/>
              <a:defRPr sz="1200"/>
            </a:lvl7pPr>
            <a:lvl8pPr marL="5117294" indent="0">
              <a:buNone/>
              <a:defRPr sz="1200"/>
            </a:lvl8pPr>
            <a:lvl9pPr marL="58483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5" y="4800619"/>
            <a:ext cx="5486400" cy="566738"/>
          </a:xfrm>
        </p:spPr>
        <p:txBody>
          <a:bodyPr anchor="b"/>
          <a:lstStyle>
            <a:lvl1pPr algn="l">
              <a:defRPr sz="3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5" y="612773"/>
            <a:ext cx="5486400" cy="4114800"/>
          </a:xfrm>
        </p:spPr>
        <p:txBody>
          <a:bodyPr/>
          <a:lstStyle>
            <a:lvl1pPr marL="0" indent="0">
              <a:buNone/>
              <a:defRPr sz="5000"/>
            </a:lvl1pPr>
            <a:lvl2pPr marL="731043" indent="0">
              <a:buNone/>
              <a:defRPr sz="4100"/>
            </a:lvl2pPr>
            <a:lvl3pPr marL="1462083" indent="0">
              <a:buNone/>
              <a:defRPr sz="3500"/>
            </a:lvl3pPr>
            <a:lvl4pPr marL="2193132" indent="0">
              <a:buNone/>
              <a:defRPr sz="3500"/>
            </a:lvl4pPr>
            <a:lvl5pPr marL="2924171" indent="0">
              <a:buNone/>
              <a:defRPr sz="3500"/>
            </a:lvl5pPr>
            <a:lvl6pPr marL="3655214" indent="0">
              <a:buNone/>
              <a:defRPr sz="3500"/>
            </a:lvl6pPr>
            <a:lvl7pPr marL="4386251" indent="0">
              <a:buNone/>
              <a:defRPr sz="3500"/>
            </a:lvl7pPr>
            <a:lvl8pPr marL="5117294" indent="0">
              <a:buNone/>
              <a:defRPr sz="3500"/>
            </a:lvl8pPr>
            <a:lvl9pPr marL="5848343" indent="0">
              <a:buNone/>
              <a:defRPr sz="3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5" y="5367356"/>
            <a:ext cx="5486400" cy="804863"/>
          </a:xfrm>
        </p:spPr>
        <p:txBody>
          <a:bodyPr/>
          <a:lstStyle>
            <a:lvl1pPr marL="0" indent="0">
              <a:buNone/>
              <a:defRPr sz="2000"/>
            </a:lvl1pPr>
            <a:lvl2pPr marL="731043" indent="0">
              <a:buNone/>
              <a:defRPr sz="2000"/>
            </a:lvl2pPr>
            <a:lvl3pPr marL="1462083" indent="0">
              <a:buNone/>
              <a:defRPr sz="1200"/>
            </a:lvl3pPr>
            <a:lvl4pPr marL="2193132" indent="0">
              <a:buNone/>
              <a:defRPr sz="1200"/>
            </a:lvl4pPr>
            <a:lvl5pPr marL="2924171" indent="0">
              <a:buNone/>
              <a:defRPr sz="1200"/>
            </a:lvl5pPr>
            <a:lvl6pPr marL="3655214" indent="0">
              <a:buNone/>
              <a:defRPr sz="1200"/>
            </a:lvl6pPr>
            <a:lvl7pPr marL="4386251" indent="0">
              <a:buNone/>
              <a:defRPr sz="1200"/>
            </a:lvl7pPr>
            <a:lvl8pPr marL="5117294" indent="0">
              <a:buNone/>
              <a:defRPr sz="1200"/>
            </a:lvl8pPr>
            <a:lvl9pPr marL="5848343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74635"/>
            <a:ext cx="8229600" cy="1143000"/>
          </a:xfrm>
          <a:prstGeom prst="rect">
            <a:avLst/>
          </a:prstGeom>
        </p:spPr>
        <p:txBody>
          <a:bodyPr vert="horz" lIns="146209" tIns="73105" rIns="146209" bIns="731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600200"/>
            <a:ext cx="8229600" cy="4525965"/>
          </a:xfrm>
          <a:prstGeom prst="rect">
            <a:avLst/>
          </a:prstGeom>
        </p:spPr>
        <p:txBody>
          <a:bodyPr vert="horz" lIns="146209" tIns="73105" rIns="146209" bIns="731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74"/>
            <a:ext cx="2133600" cy="365123"/>
          </a:xfrm>
          <a:prstGeom prst="rect">
            <a:avLst/>
          </a:prstGeom>
        </p:spPr>
        <p:txBody>
          <a:bodyPr vert="horz" lIns="146209" tIns="73105" rIns="146209" bIns="73105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27FA-270D-6E46-9FAB-822F01A0D251}" type="datetimeFigureOut">
              <a:rPr lang="en-US" smtClean="0"/>
              <a:pPr/>
              <a:t>2/25/11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3" y="6356374"/>
            <a:ext cx="2895600" cy="365123"/>
          </a:xfrm>
          <a:prstGeom prst="rect">
            <a:avLst/>
          </a:prstGeom>
        </p:spPr>
        <p:txBody>
          <a:bodyPr vert="horz" lIns="146209" tIns="73105" rIns="146209" bIns="73105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3" y="6356374"/>
            <a:ext cx="2133600" cy="365123"/>
          </a:xfrm>
          <a:prstGeom prst="rect">
            <a:avLst/>
          </a:prstGeom>
        </p:spPr>
        <p:txBody>
          <a:bodyPr vert="horz" lIns="146209" tIns="73105" rIns="146209" bIns="73105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0272-160B-4046-AD4E-F2B2A13AE7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043" rtl="0" eaLnBrk="1" latinLnBrk="0" hangingPunct="1"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283" indent="-548283" algn="l" defTabSz="731043" rtl="0" eaLnBrk="1" latinLnBrk="0" hangingPunct="1">
        <a:spcBef>
          <a:spcPct val="20000"/>
        </a:spcBef>
        <a:buFont typeface="Arial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1pPr>
      <a:lvl2pPr marL="1187943" indent="-456903" algn="l" defTabSz="731043" rtl="0" eaLnBrk="1" latinLnBrk="0" hangingPunct="1">
        <a:spcBef>
          <a:spcPct val="20000"/>
        </a:spcBef>
        <a:buFont typeface="Arial"/>
        <a:buChar char="–"/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1827612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558652" indent="-365520" algn="l" defTabSz="731043" rtl="0" eaLnBrk="1" latinLnBrk="0" hangingPunct="1">
        <a:spcBef>
          <a:spcPct val="20000"/>
        </a:spcBef>
        <a:buFont typeface="Arial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289694" indent="-365520" algn="l" defTabSz="731043" rtl="0" eaLnBrk="1" latinLnBrk="0" hangingPunct="1">
        <a:spcBef>
          <a:spcPct val="20000"/>
        </a:spcBef>
        <a:buFont typeface="Arial"/>
        <a:buChar char="»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020731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4751774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5482823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6213863" indent="-365520" algn="l" defTabSz="731043" rtl="0" eaLnBrk="1" latinLnBrk="0" hangingPunct="1">
        <a:spcBef>
          <a:spcPct val="20000"/>
        </a:spcBef>
        <a:buFont typeface="Arial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043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083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3132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4171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5214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6251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17294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48343" algn="l" defTabSz="731043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87549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7404" y="1600200"/>
            <a:ext cx="1460496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9" name="Picture 8" descr="oded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3" y="1975104"/>
            <a:ext cx="2489200" cy="3181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87549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9908" y="1600200"/>
            <a:ext cx="1297991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8" name="Picture 7" descr="oded2.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3" y="1975104"/>
            <a:ext cx="2651710" cy="3270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7" name="Content Placeholder 6" descr="home_background_0.jpg"/>
          <p:cNvPicPr>
            <a:picLocks noGrp="1" noChangeAspect="1"/>
          </p:cNvPicPr>
          <p:nvPr>
            <p:ph idx="1"/>
          </p:nvPr>
        </p:nvPicPr>
        <p:blipFill>
          <a:blip r:embed="rId2"/>
          <a:srcRect t="-4197" b="-419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568950" y="1993392"/>
            <a:ext cx="3435350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99908" y="1600200"/>
            <a:ext cx="1297991" cy="3657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9" tIns="45703" rIns="91409" bIns="45703" rtlCol="0" anchor="ctr"/>
          <a:lstStyle/>
          <a:p>
            <a:pPr algn="ctr"/>
            <a:endParaRPr lang="en-US"/>
          </a:p>
        </p:txBody>
      </p:sp>
      <p:pic>
        <p:nvPicPr>
          <p:cNvPr id="8" name="Picture 7" descr="oded2.1.tiff"/>
          <p:cNvPicPr>
            <a:picLocks noChangeAspect="1"/>
          </p:cNvPicPr>
          <p:nvPr/>
        </p:nvPicPr>
        <p:blipFill>
          <a:blip r:embed="rId3"/>
          <a:srcRect t="9507"/>
          <a:stretch>
            <a:fillRect/>
          </a:stretch>
        </p:blipFill>
        <p:spPr>
          <a:xfrm>
            <a:off x="4648203" y="1993392"/>
            <a:ext cx="2651710" cy="2959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Oded Ghitza</dc:creator>
  <cp:lastModifiedBy>Oded Ghitza</cp:lastModifiedBy>
  <cp:revision>15</cp:revision>
  <cp:lastPrinted>2011-02-25T22:44:49Z</cp:lastPrinted>
  <dcterms:created xsi:type="dcterms:W3CDTF">2011-02-25T22:42:32Z</dcterms:created>
  <dcterms:modified xsi:type="dcterms:W3CDTF">2011-02-25T22:44:55Z</dcterms:modified>
</cp:coreProperties>
</file>