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04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08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3132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4171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5214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6251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7294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4834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89953" autoAdjust="0"/>
  </p:normalViewPr>
  <p:slideViewPr>
    <p:cSldViewPr snapToGrid="0" snapToObjects="1" showGuides="1">
      <p:cViewPr>
        <p:scale>
          <a:sx n="200" d="100"/>
          <a:sy n="200" d="100"/>
        </p:scale>
        <p:origin x="14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46"/>
            <a:ext cx="7772400" cy="1470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5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4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1"/>
            <a:ext cx="2057400" cy="5851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1"/>
            <a:ext cx="6019800" cy="5851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3"/>
            <a:ext cx="7772400" cy="1362075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34"/>
            <a:ext cx="7772400" cy="1500188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3104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08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1931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924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655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3862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51172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8483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600200"/>
            <a:ext cx="4038600" cy="452596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5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731043" indent="0">
              <a:buNone/>
              <a:defRPr sz="3500" b="1"/>
            </a:lvl2pPr>
            <a:lvl3pPr marL="1462083" indent="0">
              <a:buNone/>
              <a:defRPr sz="2900" b="1"/>
            </a:lvl3pPr>
            <a:lvl4pPr marL="2193132" indent="0">
              <a:buNone/>
              <a:defRPr sz="2900" b="1"/>
            </a:lvl4pPr>
            <a:lvl5pPr marL="2924171" indent="0">
              <a:buNone/>
              <a:defRPr sz="2900" b="1"/>
            </a:lvl5pPr>
            <a:lvl6pPr marL="3655214" indent="0">
              <a:buNone/>
              <a:defRPr sz="2900" b="1"/>
            </a:lvl6pPr>
            <a:lvl7pPr marL="4386251" indent="0">
              <a:buNone/>
              <a:defRPr sz="2900" b="1"/>
            </a:lvl7pPr>
            <a:lvl8pPr marL="5117294" indent="0">
              <a:buNone/>
              <a:defRPr sz="2900" b="1"/>
            </a:lvl8pPr>
            <a:lvl9pPr marL="584834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80"/>
            <a:ext cx="4040188" cy="3951285"/>
          </a:xfrm>
        </p:spPr>
        <p:txBody>
          <a:bodyPr/>
          <a:lstStyle>
            <a:lvl1pPr>
              <a:defRPr sz="3500"/>
            </a:lvl1pPr>
            <a:lvl2pPr>
              <a:defRPr sz="35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5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731043" indent="0">
              <a:buNone/>
              <a:defRPr sz="3500" b="1"/>
            </a:lvl2pPr>
            <a:lvl3pPr marL="1462083" indent="0">
              <a:buNone/>
              <a:defRPr sz="2900" b="1"/>
            </a:lvl3pPr>
            <a:lvl4pPr marL="2193132" indent="0">
              <a:buNone/>
              <a:defRPr sz="2900" b="1"/>
            </a:lvl4pPr>
            <a:lvl5pPr marL="2924171" indent="0">
              <a:buNone/>
              <a:defRPr sz="2900" b="1"/>
            </a:lvl5pPr>
            <a:lvl6pPr marL="3655214" indent="0">
              <a:buNone/>
              <a:defRPr sz="2900" b="1"/>
            </a:lvl6pPr>
            <a:lvl7pPr marL="4386251" indent="0">
              <a:buNone/>
              <a:defRPr sz="2900" b="1"/>
            </a:lvl7pPr>
            <a:lvl8pPr marL="5117294" indent="0">
              <a:buNone/>
              <a:defRPr sz="2900" b="1"/>
            </a:lvl8pPr>
            <a:lvl9pPr marL="584834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80"/>
            <a:ext cx="4041775" cy="3951285"/>
          </a:xfrm>
        </p:spPr>
        <p:txBody>
          <a:bodyPr/>
          <a:lstStyle>
            <a:lvl1pPr>
              <a:defRPr sz="3500"/>
            </a:lvl1pPr>
            <a:lvl2pPr>
              <a:defRPr sz="35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73053"/>
            <a:ext cx="3008315" cy="116205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71"/>
            <a:ext cx="5111753" cy="5853113"/>
          </a:xfrm>
        </p:spPr>
        <p:txBody>
          <a:bodyPr/>
          <a:lstStyle>
            <a:lvl1pPr>
              <a:defRPr sz="5000"/>
            </a:lvl1pPr>
            <a:lvl2pPr>
              <a:defRPr sz="4100"/>
            </a:lvl2pPr>
            <a:lvl3pPr>
              <a:defRPr sz="35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435113"/>
            <a:ext cx="3008315" cy="4691063"/>
          </a:xfrm>
        </p:spPr>
        <p:txBody>
          <a:bodyPr/>
          <a:lstStyle>
            <a:lvl1pPr marL="0" indent="0">
              <a:buNone/>
              <a:defRPr sz="2000"/>
            </a:lvl1pPr>
            <a:lvl2pPr marL="731043" indent="0">
              <a:buNone/>
              <a:defRPr sz="2000"/>
            </a:lvl2pPr>
            <a:lvl3pPr marL="1462083" indent="0">
              <a:buNone/>
              <a:defRPr sz="1200"/>
            </a:lvl3pPr>
            <a:lvl4pPr marL="2193132" indent="0">
              <a:buNone/>
              <a:defRPr sz="1200"/>
            </a:lvl4pPr>
            <a:lvl5pPr marL="2924171" indent="0">
              <a:buNone/>
              <a:defRPr sz="1200"/>
            </a:lvl5pPr>
            <a:lvl6pPr marL="3655214" indent="0">
              <a:buNone/>
              <a:defRPr sz="1200"/>
            </a:lvl6pPr>
            <a:lvl7pPr marL="4386251" indent="0">
              <a:buNone/>
              <a:defRPr sz="1200"/>
            </a:lvl7pPr>
            <a:lvl8pPr marL="5117294" indent="0">
              <a:buNone/>
              <a:defRPr sz="1200"/>
            </a:lvl8pPr>
            <a:lvl9pPr marL="58483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5" y="4800619"/>
            <a:ext cx="5486400" cy="56673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5" y="612773"/>
            <a:ext cx="5486400" cy="4114800"/>
          </a:xfrm>
        </p:spPr>
        <p:txBody>
          <a:bodyPr/>
          <a:lstStyle>
            <a:lvl1pPr marL="0" indent="0">
              <a:buNone/>
              <a:defRPr sz="5000"/>
            </a:lvl1pPr>
            <a:lvl2pPr marL="731043" indent="0">
              <a:buNone/>
              <a:defRPr sz="4100"/>
            </a:lvl2pPr>
            <a:lvl3pPr marL="1462083" indent="0">
              <a:buNone/>
              <a:defRPr sz="3500"/>
            </a:lvl3pPr>
            <a:lvl4pPr marL="2193132" indent="0">
              <a:buNone/>
              <a:defRPr sz="3500"/>
            </a:lvl4pPr>
            <a:lvl5pPr marL="2924171" indent="0">
              <a:buNone/>
              <a:defRPr sz="3500"/>
            </a:lvl5pPr>
            <a:lvl6pPr marL="3655214" indent="0">
              <a:buNone/>
              <a:defRPr sz="3500"/>
            </a:lvl6pPr>
            <a:lvl7pPr marL="4386251" indent="0">
              <a:buNone/>
              <a:defRPr sz="3500"/>
            </a:lvl7pPr>
            <a:lvl8pPr marL="5117294" indent="0">
              <a:buNone/>
              <a:defRPr sz="3500"/>
            </a:lvl8pPr>
            <a:lvl9pPr marL="584834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5" y="5367356"/>
            <a:ext cx="5486400" cy="804863"/>
          </a:xfrm>
        </p:spPr>
        <p:txBody>
          <a:bodyPr/>
          <a:lstStyle>
            <a:lvl1pPr marL="0" indent="0">
              <a:buNone/>
              <a:defRPr sz="2000"/>
            </a:lvl1pPr>
            <a:lvl2pPr marL="731043" indent="0">
              <a:buNone/>
              <a:defRPr sz="2000"/>
            </a:lvl2pPr>
            <a:lvl3pPr marL="1462083" indent="0">
              <a:buNone/>
              <a:defRPr sz="1200"/>
            </a:lvl3pPr>
            <a:lvl4pPr marL="2193132" indent="0">
              <a:buNone/>
              <a:defRPr sz="1200"/>
            </a:lvl4pPr>
            <a:lvl5pPr marL="2924171" indent="0">
              <a:buNone/>
              <a:defRPr sz="1200"/>
            </a:lvl5pPr>
            <a:lvl6pPr marL="3655214" indent="0">
              <a:buNone/>
              <a:defRPr sz="1200"/>
            </a:lvl6pPr>
            <a:lvl7pPr marL="4386251" indent="0">
              <a:buNone/>
              <a:defRPr sz="1200"/>
            </a:lvl7pPr>
            <a:lvl8pPr marL="5117294" indent="0">
              <a:buNone/>
              <a:defRPr sz="1200"/>
            </a:lvl8pPr>
            <a:lvl9pPr marL="58483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5"/>
            <a:ext cx="8229600" cy="1143000"/>
          </a:xfrm>
          <a:prstGeom prst="rect">
            <a:avLst/>
          </a:prstGeom>
        </p:spPr>
        <p:txBody>
          <a:bodyPr vert="horz" lIns="146209" tIns="73105" rIns="146209" bIns="731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5"/>
          </a:xfrm>
          <a:prstGeom prst="rect">
            <a:avLst/>
          </a:prstGeom>
        </p:spPr>
        <p:txBody>
          <a:bodyPr vert="horz" lIns="146209" tIns="73105" rIns="146209" bIns="731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4"/>
            <a:ext cx="2133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27FA-270D-6E46-9FAB-822F01A0D251}" type="datetimeFigureOut">
              <a:rPr lang="en-US" smtClean="0"/>
              <a:pPr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74"/>
            <a:ext cx="2895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74"/>
            <a:ext cx="2133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043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283" indent="-548283" algn="l" defTabSz="731043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456903" algn="l" defTabSz="73104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612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558652" indent="-365520" algn="l" defTabSz="731043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289694" indent="-365520" algn="l" defTabSz="731043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020731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4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482823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213863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04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08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132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4171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5214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6251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7294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4834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87549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7404" y="1600200"/>
            <a:ext cx="1460496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9" name="Picture 8" descr="oded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3" y="1975104"/>
            <a:ext cx="248920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87549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8" name="Picture 7" descr="oded2.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3" y="1975104"/>
            <a:ext cx="2651710" cy="3270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93392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8" name="Picture 7" descr="oded2.1.tiff"/>
          <p:cNvPicPr>
            <a:picLocks noChangeAspect="1"/>
          </p:cNvPicPr>
          <p:nvPr/>
        </p:nvPicPr>
        <p:blipFill>
          <a:blip r:embed="rId3"/>
          <a:srcRect t="9507"/>
          <a:stretch>
            <a:fillRect/>
          </a:stretch>
        </p:blipFill>
        <p:spPr>
          <a:xfrm>
            <a:off x="4648203" y="1993392"/>
            <a:ext cx="2651710" cy="2959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93392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/>
          <a:stretch/>
        </p:blipFill>
        <p:spPr>
          <a:xfrm>
            <a:off x="4648198" y="1993392"/>
            <a:ext cx="2652288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Oded Ghitza</dc:creator>
  <cp:lastModifiedBy>Microsoft Office User</cp:lastModifiedBy>
  <cp:revision>17</cp:revision>
  <cp:lastPrinted>2011-02-25T22:44:49Z</cp:lastPrinted>
  <dcterms:created xsi:type="dcterms:W3CDTF">2011-02-25T22:42:32Z</dcterms:created>
  <dcterms:modified xsi:type="dcterms:W3CDTF">2017-01-13T16:27:12Z</dcterms:modified>
</cp:coreProperties>
</file>