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Quattrocento Sans" panose="020B0502050000020003" pitchFamily="3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538E1A-07BE-4021-83F5-A2A023053742}">
  <a:tblStyle styleId="{0B538E1A-07BE-4021-83F5-A2A023053742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d itskovich" userId="fefc7fac80bf3592" providerId="LiveId" clId="{E7B3B4D3-C0FC-440F-845B-92FBB6D68816}"/>
    <pc:docChg chg="custSel delSld modSld">
      <pc:chgData name="oded itskovich" userId="fefc7fac80bf3592" providerId="LiveId" clId="{E7B3B4D3-C0FC-440F-845B-92FBB6D68816}" dt="2023-03-16T18:04:09.734" v="983" actId="20577"/>
      <pc:docMkLst>
        <pc:docMk/>
      </pc:docMkLst>
      <pc:sldChg chg="modSp mod">
        <pc:chgData name="oded itskovich" userId="fefc7fac80bf3592" providerId="LiveId" clId="{E7B3B4D3-C0FC-440F-845B-92FBB6D68816}" dt="2023-03-16T17:50:00.238" v="18" actId="20577"/>
        <pc:sldMkLst>
          <pc:docMk/>
          <pc:sldMk cId="0" sldId="259"/>
        </pc:sldMkLst>
        <pc:spChg chg="mod">
          <ac:chgData name="oded itskovich" userId="fefc7fac80bf3592" providerId="LiveId" clId="{E7B3B4D3-C0FC-440F-845B-92FBB6D68816}" dt="2023-03-16T17:50:00.238" v="18" actId="20577"/>
          <ac:spMkLst>
            <pc:docMk/>
            <pc:sldMk cId="0" sldId="259"/>
            <ac:spMk id="157" creationId="{00000000-0000-0000-0000-000000000000}"/>
          </ac:spMkLst>
        </pc:spChg>
      </pc:sldChg>
      <pc:sldChg chg="modSp mod">
        <pc:chgData name="oded itskovich" userId="fefc7fac80bf3592" providerId="LiveId" clId="{E7B3B4D3-C0FC-440F-845B-92FBB6D68816}" dt="2023-03-16T17:51:56.749" v="124" actId="20577"/>
        <pc:sldMkLst>
          <pc:docMk/>
          <pc:sldMk cId="0" sldId="260"/>
        </pc:sldMkLst>
        <pc:spChg chg="mod">
          <ac:chgData name="oded itskovich" userId="fefc7fac80bf3592" providerId="LiveId" clId="{E7B3B4D3-C0FC-440F-845B-92FBB6D68816}" dt="2023-03-16T17:51:56.749" v="124" actId="20577"/>
          <ac:spMkLst>
            <pc:docMk/>
            <pc:sldMk cId="0" sldId="260"/>
            <ac:spMk id="163" creationId="{00000000-0000-0000-0000-000000000000}"/>
          </ac:spMkLst>
        </pc:spChg>
      </pc:sldChg>
      <pc:sldChg chg="modSp mod">
        <pc:chgData name="oded itskovich" userId="fefc7fac80bf3592" providerId="LiveId" clId="{E7B3B4D3-C0FC-440F-845B-92FBB6D68816}" dt="2023-03-16T17:53:26.848" v="200" actId="20577"/>
        <pc:sldMkLst>
          <pc:docMk/>
          <pc:sldMk cId="0" sldId="261"/>
        </pc:sldMkLst>
        <pc:spChg chg="mod">
          <ac:chgData name="oded itskovich" userId="fefc7fac80bf3592" providerId="LiveId" clId="{E7B3B4D3-C0FC-440F-845B-92FBB6D68816}" dt="2023-03-16T17:53:26.848" v="200" actId="20577"/>
          <ac:spMkLst>
            <pc:docMk/>
            <pc:sldMk cId="0" sldId="261"/>
            <ac:spMk id="169" creationId="{00000000-0000-0000-0000-000000000000}"/>
          </ac:spMkLst>
        </pc:spChg>
      </pc:sldChg>
      <pc:sldChg chg="modSp mod">
        <pc:chgData name="oded itskovich" userId="fefc7fac80bf3592" providerId="LiveId" clId="{E7B3B4D3-C0FC-440F-845B-92FBB6D68816}" dt="2023-03-16T17:54:24.603" v="249" actId="20577"/>
        <pc:sldMkLst>
          <pc:docMk/>
          <pc:sldMk cId="0" sldId="262"/>
        </pc:sldMkLst>
        <pc:spChg chg="mod">
          <ac:chgData name="oded itskovich" userId="fefc7fac80bf3592" providerId="LiveId" clId="{E7B3B4D3-C0FC-440F-845B-92FBB6D68816}" dt="2023-03-16T17:54:24.603" v="249" actId="20577"/>
          <ac:spMkLst>
            <pc:docMk/>
            <pc:sldMk cId="0" sldId="262"/>
            <ac:spMk id="175" creationId="{00000000-0000-0000-0000-000000000000}"/>
          </ac:spMkLst>
        </pc:spChg>
      </pc:sldChg>
      <pc:sldChg chg="modSp del mod">
        <pc:chgData name="oded itskovich" userId="fefc7fac80bf3592" providerId="LiveId" clId="{E7B3B4D3-C0FC-440F-845B-92FBB6D68816}" dt="2023-03-16T17:56:02.471" v="258" actId="2696"/>
        <pc:sldMkLst>
          <pc:docMk/>
          <pc:sldMk cId="0" sldId="263"/>
        </pc:sldMkLst>
        <pc:graphicFrameChg chg="modGraphic">
          <ac:chgData name="oded itskovich" userId="fefc7fac80bf3592" providerId="LiveId" clId="{E7B3B4D3-C0FC-440F-845B-92FBB6D68816}" dt="2023-03-16T17:55:46.904" v="257" actId="20577"/>
          <ac:graphicFrameMkLst>
            <pc:docMk/>
            <pc:sldMk cId="0" sldId="263"/>
            <ac:graphicFrameMk id="181" creationId="{00000000-0000-0000-0000-000000000000}"/>
          </ac:graphicFrameMkLst>
        </pc:graphicFrameChg>
      </pc:sldChg>
      <pc:sldChg chg="modSp mod">
        <pc:chgData name="oded itskovich" userId="fefc7fac80bf3592" providerId="LiveId" clId="{E7B3B4D3-C0FC-440F-845B-92FBB6D68816}" dt="2023-03-16T17:58:22.672" v="499" actId="20577"/>
        <pc:sldMkLst>
          <pc:docMk/>
          <pc:sldMk cId="0" sldId="264"/>
        </pc:sldMkLst>
        <pc:spChg chg="mod">
          <ac:chgData name="oded itskovich" userId="fefc7fac80bf3592" providerId="LiveId" clId="{E7B3B4D3-C0FC-440F-845B-92FBB6D68816}" dt="2023-03-16T17:58:22.672" v="499" actId="20577"/>
          <ac:spMkLst>
            <pc:docMk/>
            <pc:sldMk cId="0" sldId="264"/>
            <ac:spMk id="188" creationId="{00000000-0000-0000-0000-000000000000}"/>
          </ac:spMkLst>
        </pc:spChg>
      </pc:sldChg>
      <pc:sldChg chg="modSp mod">
        <pc:chgData name="oded itskovich" userId="fefc7fac80bf3592" providerId="LiveId" clId="{E7B3B4D3-C0FC-440F-845B-92FBB6D68816}" dt="2023-03-16T18:02:27.067" v="897" actId="20577"/>
        <pc:sldMkLst>
          <pc:docMk/>
          <pc:sldMk cId="0" sldId="265"/>
        </pc:sldMkLst>
        <pc:spChg chg="mod">
          <ac:chgData name="oded itskovich" userId="fefc7fac80bf3592" providerId="LiveId" clId="{E7B3B4D3-C0FC-440F-845B-92FBB6D68816}" dt="2023-03-16T18:02:27.067" v="897" actId="20577"/>
          <ac:spMkLst>
            <pc:docMk/>
            <pc:sldMk cId="0" sldId="265"/>
            <ac:spMk id="194" creationId="{00000000-0000-0000-0000-000000000000}"/>
          </ac:spMkLst>
        </pc:spChg>
      </pc:sldChg>
      <pc:sldChg chg="modSp mod">
        <pc:chgData name="oded itskovich" userId="fefc7fac80bf3592" providerId="LiveId" clId="{E7B3B4D3-C0FC-440F-845B-92FBB6D68816}" dt="2023-03-16T18:04:09.734" v="983" actId="20577"/>
        <pc:sldMkLst>
          <pc:docMk/>
          <pc:sldMk cId="0" sldId="266"/>
        </pc:sldMkLst>
        <pc:spChg chg="mod">
          <ac:chgData name="oded itskovich" userId="fefc7fac80bf3592" providerId="LiveId" clId="{E7B3B4D3-C0FC-440F-845B-92FBB6D68816}" dt="2023-03-16T18:04:09.734" v="983" actId="20577"/>
          <ac:spMkLst>
            <pc:docMk/>
            <pc:sldMk cId="0" sldId="266"/>
            <ac:spMk id="200" creationId="{00000000-0000-0000-0000-000000000000}"/>
          </ac:spMkLst>
        </pc:spChg>
      </pc:sldChg>
      <pc:sldChg chg="mod">
        <pc:chgData name="oded itskovich" userId="fefc7fac80bf3592" providerId="LiveId" clId="{E7B3B4D3-C0FC-440F-845B-92FBB6D68816}" dt="2023-03-16T17:49:02.937" v="13" actId="27918"/>
        <pc:sldMkLst>
          <pc:docMk/>
          <pc:sldMk cId="3191274517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כמות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50-45AA-A8D3-70906C25DA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50-45AA-A8D3-70906C25DA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450-45AA-A8D3-70906C25DA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450-45AA-A8D3-70906C25DA0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באגים ברמה גבוה</c:v>
                </c:pt>
                <c:pt idx="1">
                  <c:v>באגים ברמה בינונית</c:v>
                </c:pt>
                <c:pt idx="2">
                  <c:v>באגים ברמה נמוכה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D-4C7A-AB78-EDFEEB6C07A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b3516b6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15b3516b6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b3516b6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15b3516b6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b3516b62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15b3516b62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b3516b6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15b3516b6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b3516b6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15b3516b6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b3516b6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15b3516b6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3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b3516b6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15b3516b6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b3516b6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15b3516b6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b3516b62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15b3516b62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77470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12179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3344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99649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47211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495936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385985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463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16925934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05170395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6822898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671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501082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1107589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27582884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07701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2929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7300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646200" y="599645"/>
            <a:ext cx="7851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 fontScale="90000"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600"/>
              <a:buFont typeface="Calibri"/>
              <a:buNone/>
            </a:pPr>
            <a:r>
              <a:rPr lang="iw" dirty="0">
                <a:cs typeface="+mn-cs"/>
              </a:rPr>
              <a:t>מסמך STR</a:t>
            </a:r>
            <a:endParaRPr dirty="0">
              <a:cs typeface="+mn-cs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646200" y="3350151"/>
            <a:ext cx="78549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כותב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ת: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עודד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e-IL" sz="1600" dirty="0" err="1">
                <a:latin typeface="Arial"/>
                <a:ea typeface="Arial"/>
                <a:cs typeface="Arial"/>
                <a:sym typeface="Arial"/>
              </a:rPr>
              <a:t>איצקוביץ</a:t>
            </a:r>
            <a:br>
              <a:rPr lang="iw" sz="1600" dirty="0">
                <a:latin typeface="Arial"/>
                <a:ea typeface="Arial"/>
                <a:cs typeface="Arial"/>
                <a:sym typeface="Arial"/>
              </a:rPr>
            </a:b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גרסה: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1.0</a:t>
            </a:r>
            <a:br>
              <a:rPr lang="iw" sz="1600" dirty="0">
                <a:latin typeface="Arial"/>
                <a:ea typeface="Arial"/>
                <a:cs typeface="Arial"/>
                <a:sym typeface="Arial"/>
              </a:rPr>
            </a:b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מאשר: 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אלכס גורבצ'וב</a:t>
            </a: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תאריך: 2023-03-16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624891"/>
            <a:ext cx="8229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הערכה והמלצות</a:t>
            </a:r>
            <a:endParaRPr dirty="0">
              <a:cs typeface="+mn-cs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idx="1"/>
          </p:nvPr>
        </p:nvSpPr>
        <p:spPr>
          <a:xfrm>
            <a:off x="457200" y="1746297"/>
            <a:ext cx="8229600" cy="320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/>
              <a:t>לפשט את מפת האתר</a:t>
            </a:r>
          </a:p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/>
              <a:t>לשנות את המושגים הקיימים </a:t>
            </a:r>
            <a:r>
              <a:rPr lang="en-US" dirty="0"/>
              <a:t>PRODUCT-ID, ITEM-ID</a:t>
            </a:r>
            <a:r>
              <a:rPr lang="he-IL" dirty="0"/>
              <a:t> למושגים יותר מובנים כגון: קטגוריה – תת קטגוריה – מוצר או באנגלית </a:t>
            </a:r>
            <a:r>
              <a:rPr lang="en-US" dirty="0"/>
              <a:t>CATEGORY</a:t>
            </a:r>
            <a:r>
              <a:rPr lang="he-IL" dirty="0"/>
              <a:t> </a:t>
            </a:r>
            <a:r>
              <a:rPr lang="en-US" dirty="0"/>
              <a:t>SUBCATEGORY</a:t>
            </a:r>
            <a:r>
              <a:rPr lang="he-IL" dirty="0"/>
              <a:t> </a:t>
            </a:r>
            <a:r>
              <a:rPr lang="en-US" dirty="0"/>
              <a:t>ITEM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57200" y="727732"/>
            <a:ext cx="822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אישורים</a:t>
            </a:r>
            <a:endParaRPr sz="4000" dirty="0">
              <a:cs typeface="+mn-cs"/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idx="1"/>
          </p:nvPr>
        </p:nvSpPr>
        <p:spPr>
          <a:xfrm>
            <a:off x="457200" y="1723470"/>
            <a:ext cx="8229600" cy="294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/>
              <a:t>מאשר: אלכס </a:t>
            </a:r>
            <a:r>
              <a:rPr lang="he-IL" dirty="0" err="1"/>
              <a:t>גורבצ'וב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57200" y="673213"/>
            <a:ext cx="822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תקציר </a:t>
            </a:r>
            <a:r>
              <a:rPr lang="he-IL" sz="4000" dirty="0">
                <a:cs typeface="+mn-cs"/>
              </a:rPr>
              <a:t>הודות המערכת</a:t>
            </a:r>
            <a:endParaRPr dirty="0">
              <a:cs typeface="+mn-cs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idx="1"/>
          </p:nvPr>
        </p:nvSpPr>
        <p:spPr>
          <a:xfrm>
            <a:off x="381573" y="1639545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"חנות חיות"-אתר אינטרנט שמוכר בעלי חיים כלבים חתולים </a:t>
            </a:r>
            <a:r>
              <a:rPr lang="he-IL" dirty="0" err="1">
                <a:latin typeface="Arial"/>
                <a:ea typeface="Arial"/>
                <a:cs typeface="Arial"/>
                <a:sym typeface="Arial"/>
              </a:rPr>
              <a:t>וכו</a:t>
            </a:r>
            <a:endParaRPr lang="he-IL"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לאתר יש שני מצבים משתמש רשום ומשתמש לא רשום ועל הבדיקות להתבצע במצבים השונים.</a:t>
            </a:r>
          </a:p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באתר יהיה מערכת חיפוש דף בית, סל קניות, מסך קטגוריה, ותת קטגוריה, מערכת פרטי משתמש, מסך לרכישה, וכמובן אתר מונגש לנכים</a:t>
            </a:r>
          </a:p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המערכת פותחה בשיטת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Agile </a:t>
            </a:r>
            <a:r>
              <a:rPr lang="he-IL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57200" y="664916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צוות הבדיקות</a:t>
            </a:r>
            <a:endParaRPr sz="4000" dirty="0">
              <a:cs typeface="+mn-cs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idx="1"/>
          </p:nvPr>
        </p:nvSpPr>
        <p:spPr>
          <a:xfrm>
            <a:off x="457200" y="1633394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הבודק/ת: עודד </a:t>
            </a:r>
            <a:r>
              <a:rPr lang="he-IL" dirty="0" err="1">
                <a:latin typeface="Arial"/>
                <a:ea typeface="Arial"/>
                <a:cs typeface="Arial"/>
                <a:sym typeface="Arial"/>
              </a:rPr>
              <a:t>איצקוביץ</a:t>
            </a:r>
            <a:endParaRPr lang="he-IL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just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>
                <a:latin typeface="Arial"/>
                <a:ea typeface="Arial"/>
                <a:cs typeface="Arial"/>
                <a:sym typeface="Arial"/>
              </a:rPr>
              <a:t>תפקיד: בודקת תוכנה QA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644290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סטייה מהתכנון</a:t>
            </a:r>
            <a:endParaRPr dirty="0">
              <a:cs typeface="+mn-cs"/>
            </a:endParaRPr>
          </a:p>
        </p:txBody>
      </p:sp>
      <p:sp>
        <p:nvSpPr>
          <p:cNvPr id="157" name="Google Shape;157;p28"/>
          <p:cNvSpPr txBox="1">
            <a:spLocks noGrp="1"/>
          </p:cNvSpPr>
          <p:nvPr>
            <p:ph idx="1"/>
          </p:nvPr>
        </p:nvSpPr>
        <p:spPr>
          <a:xfrm>
            <a:off x="457200" y="1666813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הבודק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/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ת עמד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/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ה בתנאי הסף ליציאה שהוגדרו במסמך ה-STP: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he-IL" dirty="0">
                <a:latin typeface="Quattrocento Sans"/>
                <a:ea typeface="Quattrocento Sans"/>
                <a:sym typeface="Quattrocento Sans"/>
              </a:rPr>
              <a:t>מתוך 21 תסריטים נכתבו 12 תסריטים שהם 57.14%</a:t>
            </a: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he-IL" dirty="0">
                <a:latin typeface="Quattrocento Sans"/>
                <a:ea typeface="Quattrocento Sans"/>
                <a:sym typeface="Quattrocento Sans"/>
              </a:rPr>
              <a:t>מתוך 12 תסריטים הורצו 5 תסריטים 4 עברו בהצלחה שזה 80% הצלחה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he-IL" dirty="0">
                <a:latin typeface="Quattrocento Sans"/>
                <a:ea typeface="Quattrocento Sans"/>
                <a:sym typeface="Quattrocento Sans"/>
              </a:rPr>
              <a:t>נמצאו 7 באגים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⚫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עקב בעיות כוח אדם, סיום הפרויקט התארך ביומיים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dirty="0">
                <a:cs typeface="+mn-cs"/>
              </a:rPr>
              <a:t>מצב באגים</a:t>
            </a:r>
            <a:endParaRPr dirty="0"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2F4FC-B859-B30C-78A6-70E6BF652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483009"/>
              </p:ext>
            </p:extLst>
          </p:nvPr>
        </p:nvGraphicFramePr>
        <p:xfrm>
          <a:off x="626466" y="1890104"/>
          <a:ext cx="7210425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127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>
                <a:cs typeface="+mn-cs"/>
              </a:rPr>
              <a:t>כיסוי</a:t>
            </a:r>
            <a:endParaRPr dirty="0">
              <a:cs typeface="+mn-cs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idx="1"/>
          </p:nvPr>
        </p:nvSpPr>
        <p:spPr>
          <a:xfrm>
            <a:off x="319050" y="1749309"/>
            <a:ext cx="8505900" cy="31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הבודק</a:t>
            </a:r>
            <a:r>
              <a:rPr lang="he-IL" dirty="0"/>
              <a:t>/</a:t>
            </a:r>
            <a:r>
              <a:rPr lang="iw" dirty="0"/>
              <a:t>ת הגיעה ל </a:t>
            </a:r>
            <a:r>
              <a:rPr lang="en-US" dirty="0"/>
              <a:t>80</a:t>
            </a:r>
            <a:r>
              <a:rPr lang="iw" dirty="0"/>
              <a:t>% כיסוי תסריטים לבדיקה</a:t>
            </a:r>
            <a:endParaRPr dirty="0"/>
          </a:p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בתום מחזור הבדיקות נמצא</a:t>
            </a:r>
            <a:r>
              <a:rPr lang="he-IL" dirty="0"/>
              <a:t>ו</a:t>
            </a:r>
            <a:r>
              <a:rPr lang="iw" dirty="0"/>
              <a:t> אזור</a:t>
            </a:r>
            <a:r>
              <a:rPr lang="he-IL" dirty="0"/>
              <a:t>ים</a:t>
            </a:r>
            <a:r>
              <a:rPr lang="iw" dirty="0"/>
              <a:t> הבעייתי</a:t>
            </a:r>
            <a:r>
              <a:rPr lang="he-IL" dirty="0"/>
              <a:t>ים: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en-US" sz="1800" dirty="0" err="1"/>
              <a:t>הדף</a:t>
            </a:r>
            <a:r>
              <a:rPr lang="en-US" sz="1800" dirty="0"/>
              <a:t> </a:t>
            </a:r>
            <a:r>
              <a:rPr lang="en-US" sz="1800" dirty="0" err="1"/>
              <a:t>לא</a:t>
            </a:r>
            <a:r>
              <a:rPr lang="en-US" sz="1800" dirty="0"/>
              <a:t> </a:t>
            </a:r>
            <a:r>
              <a:rPr lang="en-US" sz="1800" dirty="0" err="1"/>
              <a:t>נגיש</a:t>
            </a:r>
            <a:r>
              <a:rPr lang="en-US" sz="1800" dirty="0"/>
              <a:t> </a:t>
            </a:r>
            <a:r>
              <a:rPr lang="en-US" sz="1800" dirty="0" err="1"/>
              <a:t>לבעלי</a:t>
            </a:r>
            <a:r>
              <a:rPr lang="en-US" sz="1800" dirty="0"/>
              <a:t> </a:t>
            </a:r>
            <a:r>
              <a:rPr lang="en-US" sz="1800" dirty="0" err="1"/>
              <a:t>מוגבלויות</a:t>
            </a:r>
            <a:endParaRPr lang="he-IL" sz="1800" dirty="0"/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en-US" sz="1800" dirty="0" err="1"/>
              <a:t>מבחינת</a:t>
            </a:r>
            <a:r>
              <a:rPr lang="en-US" sz="1800" dirty="0"/>
              <a:t> </a:t>
            </a:r>
            <a:r>
              <a:rPr lang="en-US" sz="1800" dirty="0" err="1"/>
              <a:t>הממשק</a:t>
            </a:r>
            <a:r>
              <a:rPr lang="en-US" sz="1800" dirty="0"/>
              <a:t>, </a:t>
            </a:r>
            <a:r>
              <a:rPr lang="he-IL" sz="1800" dirty="0"/>
              <a:t>הגופן לא תמיד תואם את הרקע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54000" y="645712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>
                <a:cs typeface="+mn-cs"/>
              </a:rPr>
              <a:t>התקדמות הבדיקות</a:t>
            </a:r>
            <a:endParaRPr dirty="0">
              <a:cs typeface="+mn-cs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idx="1"/>
          </p:nvPr>
        </p:nvSpPr>
        <p:spPr>
          <a:xfrm>
            <a:off x="397650" y="1639308"/>
            <a:ext cx="83487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6750" lvl="0" indent="-214312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iw" sz="1800" dirty="0"/>
              <a:t>משאבים שנעשה בהם שימוש: </a:t>
            </a:r>
            <a:r>
              <a:rPr lang="he-IL" sz="1800" dirty="0"/>
              <a:t>(</a:t>
            </a:r>
            <a:r>
              <a:rPr lang="iw" sz="1800" dirty="0"/>
              <a:t>מחשב נייד, סמאטרפון</a:t>
            </a:r>
            <a:r>
              <a:rPr lang="he-IL" sz="1800" dirty="0"/>
              <a:t>,</a:t>
            </a:r>
            <a:r>
              <a:rPr lang="iw" sz="1800" dirty="0"/>
              <a:t>excel </a:t>
            </a:r>
            <a:r>
              <a:rPr lang="he-IL" sz="1800" dirty="0"/>
              <a:t>,</a:t>
            </a:r>
            <a:r>
              <a:rPr lang="iw" sz="1800" dirty="0"/>
              <a:t>word powerpoint</a:t>
            </a:r>
            <a:r>
              <a:rPr lang="he-IL" sz="1800" dirty="0"/>
              <a:t>)</a:t>
            </a:r>
            <a:endParaRPr sz="1800" dirty="0"/>
          </a:p>
          <a:p>
            <a:pPr marL="666750" lvl="0" indent="-220027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</a:pPr>
            <a:r>
              <a:rPr lang="iw" sz="1800" dirty="0"/>
              <a:t>לא נעשה שימוש: </a:t>
            </a:r>
            <a:r>
              <a:rPr lang="he-IL" sz="1800" dirty="0"/>
              <a:t>(</a:t>
            </a:r>
            <a:r>
              <a:rPr lang="iw" sz="1800" dirty="0"/>
              <a:t>טאבלט</a:t>
            </a:r>
            <a:r>
              <a:rPr lang="he-IL" sz="1800" dirty="0"/>
              <a:t>, דפדפן </a:t>
            </a:r>
            <a:r>
              <a:rPr lang="en-US" sz="1800" dirty="0"/>
              <a:t>TOR</a:t>
            </a:r>
            <a:r>
              <a:rPr lang="en-US" dirty="0"/>
              <a:t>, FIREFOX, OPERA</a:t>
            </a:r>
            <a:r>
              <a:rPr lang="he-IL" dirty="0"/>
              <a:t>, מערכת הפעלה לינוקס)</a:t>
            </a:r>
            <a:endParaRPr lang="he" sz="1800" dirty="0"/>
          </a:p>
          <a:p>
            <a:pPr marL="0" lvl="0" indent="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457200" y="618767"/>
            <a:ext cx="8229600" cy="70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איכות</a:t>
            </a:r>
            <a:endParaRPr dirty="0">
              <a:cs typeface="+mn-cs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idx="1"/>
          </p:nvPr>
        </p:nvSpPr>
        <p:spPr>
          <a:xfrm>
            <a:off x="724472" y="1813331"/>
            <a:ext cx="7429500" cy="286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סה"כ תסריטים: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12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מצב דיווח על הבאגים - </a:t>
            </a: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כל הבאגים המדווחים נמצאים כעת במצב פתוח ומוכנים להיבדק על ידי המפתחים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האזור הבעייתי ביותר</a:t>
            </a: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: הממשק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האזור בו נמצאו רוב הבאגים הו</a:t>
            </a: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א: הממשק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678483"/>
            <a:ext cx="82296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סיכונים</a:t>
            </a:r>
            <a:endParaRPr sz="4000" dirty="0">
              <a:cs typeface="+mn-cs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idx="1"/>
          </p:nvPr>
        </p:nvSpPr>
        <p:spPr>
          <a:xfrm>
            <a:off x="457200" y="1682219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nstantia"/>
              <a:buChar char="⚫"/>
            </a:pPr>
            <a:r>
              <a:rPr lang="he-IL" dirty="0"/>
              <a:t>אי עמידה בלוחות זמנים עקב קצוץ בזמן עבודה וכוח אדם</a:t>
            </a:r>
          </a:p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nstantia"/>
              <a:buChar char="⚫"/>
            </a:pPr>
            <a:r>
              <a:rPr lang="he-IL" dirty="0"/>
              <a:t>חשיפה לתביעה משפטית עקב חוסר נגישות לבעלי מוגבלויות</a:t>
            </a:r>
          </a:p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nstantia"/>
              <a:buChar char="⚫"/>
            </a:pPr>
            <a:r>
              <a:rPr lang="he-IL" dirty="0"/>
              <a:t>פגיעה בפוטנציאל מכירה עקב מפת אתר מסובכת שלא פשוט לנווט דרכו</a:t>
            </a:r>
          </a:p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nstantia"/>
              <a:buChar char="⚫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316</Words>
  <Application>Microsoft Office PowerPoint</Application>
  <PresentationFormat>‫הצגה על המסך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Arial</vt:lpstr>
      <vt:lpstr>Wingdings</vt:lpstr>
      <vt:lpstr>Trebuchet MS</vt:lpstr>
      <vt:lpstr>Constantia</vt:lpstr>
      <vt:lpstr>Calibri</vt:lpstr>
      <vt:lpstr>Quattrocento Sans</vt:lpstr>
      <vt:lpstr>Simple Light</vt:lpstr>
      <vt:lpstr>Berlin</vt:lpstr>
      <vt:lpstr>מסמך STR</vt:lpstr>
      <vt:lpstr>תקציר הודות המערכת</vt:lpstr>
      <vt:lpstr>צוות הבדיקות</vt:lpstr>
      <vt:lpstr>סטייה מהתכנון</vt:lpstr>
      <vt:lpstr>מצב באגים</vt:lpstr>
      <vt:lpstr>כיסוי</vt:lpstr>
      <vt:lpstr>התקדמות הבדיקות</vt:lpstr>
      <vt:lpstr>איכות</vt:lpstr>
      <vt:lpstr>סיכונים</vt:lpstr>
      <vt:lpstr>הערכה והמלצות</vt:lpstr>
      <vt:lpstr>אישורים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מסמך STR</dc:title>
  <dc:creator>אלכס גורבצ'וב</dc:creator>
  <cp:lastModifiedBy>oded itskovich</cp:lastModifiedBy>
  <cp:revision>4</cp:revision>
  <dcterms:modified xsi:type="dcterms:W3CDTF">2023-03-16T18:04:19Z</dcterms:modified>
</cp:coreProperties>
</file>