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1DE9F-8792-4EB2-85C0-43F0F096FACB}" v="8" dt="2020-02-24T09:40:07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@syracuse-tech.com" userId="4861d0cc894ad4a3" providerId="LiveId" clId="{C161DE9F-8792-4EB2-85C0-43F0F096FACB}"/>
    <pc:docChg chg="undo redo custSel addSld modSld">
      <pc:chgData name="daniel@syracuse-tech.com" userId="4861d0cc894ad4a3" providerId="LiveId" clId="{C161DE9F-8792-4EB2-85C0-43F0F096FACB}" dt="2020-02-24T09:48:24.691" v="122" actId="1076"/>
      <pc:docMkLst>
        <pc:docMk/>
      </pc:docMkLst>
      <pc:sldChg chg="addSp delSp modSp mod">
        <pc:chgData name="daniel@syracuse-tech.com" userId="4861d0cc894ad4a3" providerId="LiveId" clId="{C161DE9F-8792-4EB2-85C0-43F0F096FACB}" dt="2020-02-24T09:43:11.635" v="114" actId="21"/>
        <pc:sldMkLst>
          <pc:docMk/>
          <pc:sldMk cId="988874717" sldId="256"/>
        </pc:sldMkLst>
        <pc:spChg chg="mod">
          <ac:chgData name="daniel@syracuse-tech.com" userId="4861d0cc894ad4a3" providerId="LiveId" clId="{C161DE9F-8792-4EB2-85C0-43F0F096FACB}" dt="2020-02-24T09:16:21.809" v="83" actId="1076"/>
          <ac:spMkLst>
            <pc:docMk/>
            <pc:sldMk cId="988874717" sldId="256"/>
            <ac:spMk id="4" creationId="{E3734788-ED3C-4A73-A0F2-995F38C8EC84}"/>
          </ac:spMkLst>
        </pc:spChg>
        <pc:spChg chg="mod">
          <ac:chgData name="daniel@syracuse-tech.com" userId="4861d0cc894ad4a3" providerId="LiveId" clId="{C161DE9F-8792-4EB2-85C0-43F0F096FACB}" dt="2020-02-24T09:16:10.428" v="79" actId="1076"/>
          <ac:spMkLst>
            <pc:docMk/>
            <pc:sldMk cId="988874717" sldId="256"/>
            <ac:spMk id="9" creationId="{91349801-43AE-4EA2-A04D-20B4A82B7222}"/>
          </ac:spMkLst>
        </pc:spChg>
        <pc:spChg chg="mod">
          <ac:chgData name="daniel@syracuse-tech.com" userId="4861d0cc894ad4a3" providerId="LiveId" clId="{C161DE9F-8792-4EB2-85C0-43F0F096FACB}" dt="2020-02-24T09:16:10.428" v="79" actId="1076"/>
          <ac:spMkLst>
            <pc:docMk/>
            <pc:sldMk cId="988874717" sldId="256"/>
            <ac:spMk id="10" creationId="{F9C034BA-ED1F-44D3-AA74-ACF326F04A5F}"/>
          </ac:spMkLst>
        </pc:spChg>
        <pc:spChg chg="add del">
          <ac:chgData name="daniel@syracuse-tech.com" userId="4861d0cc894ad4a3" providerId="LiveId" clId="{C161DE9F-8792-4EB2-85C0-43F0F096FACB}" dt="2020-02-24T09:12:48.859" v="9" actId="478"/>
          <ac:spMkLst>
            <pc:docMk/>
            <pc:sldMk cId="988874717" sldId="256"/>
            <ac:spMk id="11" creationId="{4437C265-7BF7-4637-BA73-83094C785174}"/>
          </ac:spMkLst>
        </pc:spChg>
        <pc:spChg chg="mod">
          <ac:chgData name="daniel@syracuse-tech.com" userId="4861d0cc894ad4a3" providerId="LiveId" clId="{C161DE9F-8792-4EB2-85C0-43F0F096FACB}" dt="2020-02-24T09:16:10.428" v="79" actId="1076"/>
          <ac:spMkLst>
            <pc:docMk/>
            <pc:sldMk cId="988874717" sldId="256"/>
            <ac:spMk id="18" creationId="{7E34C5E5-28C6-4366-B0B0-3F15936B8218}"/>
          </ac:spMkLst>
        </pc:spChg>
        <pc:spChg chg="del mod">
          <ac:chgData name="daniel@syracuse-tech.com" userId="4861d0cc894ad4a3" providerId="LiveId" clId="{C161DE9F-8792-4EB2-85C0-43F0F096FACB}" dt="2020-02-24T09:15:54.786" v="69" actId="478"/>
          <ac:spMkLst>
            <pc:docMk/>
            <pc:sldMk cId="988874717" sldId="256"/>
            <ac:spMk id="19" creationId="{F82DFEA5-EF96-4341-A986-BF6D268DDDB7}"/>
          </ac:spMkLst>
        </pc:spChg>
        <pc:spChg chg="del mod">
          <ac:chgData name="daniel@syracuse-tech.com" userId="4861d0cc894ad4a3" providerId="LiveId" clId="{C161DE9F-8792-4EB2-85C0-43F0F096FACB}" dt="2020-02-24T09:15:55.754" v="70" actId="478"/>
          <ac:spMkLst>
            <pc:docMk/>
            <pc:sldMk cId="988874717" sldId="256"/>
            <ac:spMk id="20" creationId="{FDE627DD-48CD-4169-91D3-5416598E70DF}"/>
          </ac:spMkLst>
        </pc:spChg>
        <pc:spChg chg="del mod">
          <ac:chgData name="daniel@syracuse-tech.com" userId="4861d0cc894ad4a3" providerId="LiveId" clId="{C161DE9F-8792-4EB2-85C0-43F0F096FACB}" dt="2020-02-24T09:15:56.897" v="72" actId="478"/>
          <ac:spMkLst>
            <pc:docMk/>
            <pc:sldMk cId="988874717" sldId="256"/>
            <ac:spMk id="21" creationId="{0448DB9C-26D6-46ED-8770-2F4C080AC629}"/>
          </ac:spMkLst>
        </pc:spChg>
        <pc:spChg chg="del mod">
          <ac:chgData name="daniel@syracuse-tech.com" userId="4861d0cc894ad4a3" providerId="LiveId" clId="{C161DE9F-8792-4EB2-85C0-43F0F096FACB}" dt="2020-02-24T09:15:57.665" v="73" actId="478"/>
          <ac:spMkLst>
            <pc:docMk/>
            <pc:sldMk cId="988874717" sldId="256"/>
            <ac:spMk id="23" creationId="{9FD8D450-61D8-4E0D-BDC9-B0311C5CDE28}"/>
          </ac:spMkLst>
        </pc:spChg>
        <pc:spChg chg="add mod">
          <ac:chgData name="daniel@syracuse-tech.com" userId="4861d0cc894ad4a3" providerId="LiveId" clId="{C161DE9F-8792-4EB2-85C0-43F0F096FACB}" dt="2020-02-24T09:15:51.245" v="68" actId="1076"/>
          <ac:spMkLst>
            <pc:docMk/>
            <pc:sldMk cId="988874717" sldId="256"/>
            <ac:spMk id="57" creationId="{688BA3F6-80FC-4B64-B04D-D85AB328913F}"/>
          </ac:spMkLst>
        </pc:spChg>
        <pc:spChg chg="add del mod">
          <ac:chgData name="daniel@syracuse-tech.com" userId="4861d0cc894ad4a3" providerId="LiveId" clId="{C161DE9F-8792-4EB2-85C0-43F0F096FACB}" dt="2020-02-24T09:43:11.635" v="114" actId="21"/>
          <ac:spMkLst>
            <pc:docMk/>
            <pc:sldMk cId="988874717" sldId="256"/>
            <ac:spMk id="72" creationId="{0CB91453-D5EC-4B00-88FD-0E595737CC25}"/>
          </ac:spMkLst>
        </pc:spChg>
        <pc:cxnChg chg="mod">
          <ac:chgData name="daniel@syracuse-tech.com" userId="4861d0cc894ad4a3" providerId="LiveId" clId="{C161DE9F-8792-4EB2-85C0-43F0F096FACB}" dt="2020-02-24T09:16:30.029" v="86" actId="14100"/>
          <ac:cxnSpMkLst>
            <pc:docMk/>
            <pc:sldMk cId="988874717" sldId="256"/>
            <ac:cxnSpMk id="8" creationId="{0134DB4F-A90E-46D4-B522-F5BEF7D5AF0E}"/>
          </ac:cxnSpMkLst>
        </pc:cxnChg>
        <pc:cxnChg chg="mod">
          <ac:chgData name="daniel@syracuse-tech.com" userId="4861d0cc894ad4a3" providerId="LiveId" clId="{C161DE9F-8792-4EB2-85C0-43F0F096FACB}" dt="2020-02-24T09:17:38.290" v="87" actId="14100"/>
          <ac:cxnSpMkLst>
            <pc:docMk/>
            <pc:sldMk cId="988874717" sldId="256"/>
            <ac:cxnSpMk id="15" creationId="{EFF33231-9399-4D55-A739-83948A1AA5D2}"/>
          </ac:cxnSpMkLst>
        </pc:cxnChg>
        <pc:cxnChg chg="del mod">
          <ac:chgData name="daniel@syracuse-tech.com" userId="4861d0cc894ad4a3" providerId="LiveId" clId="{C161DE9F-8792-4EB2-85C0-43F0F096FACB}" dt="2020-02-24T09:15:59.257" v="74" actId="478"/>
          <ac:cxnSpMkLst>
            <pc:docMk/>
            <pc:sldMk cId="988874717" sldId="256"/>
            <ac:cxnSpMk id="17" creationId="{CCE56738-6EEE-43B3-9A37-D2BD1C16E095}"/>
          </ac:cxnSpMkLst>
        </pc:cxnChg>
        <pc:cxnChg chg="del mod">
          <ac:chgData name="daniel@syracuse-tech.com" userId="4861d0cc894ad4a3" providerId="LiveId" clId="{C161DE9F-8792-4EB2-85C0-43F0F096FACB}" dt="2020-02-24T09:16:00.646" v="75" actId="478"/>
          <ac:cxnSpMkLst>
            <pc:docMk/>
            <pc:sldMk cId="988874717" sldId="256"/>
            <ac:cxnSpMk id="22" creationId="{01848A43-0460-4DD1-AB26-066CAF372FFE}"/>
          </ac:cxnSpMkLst>
        </pc:cxnChg>
        <pc:cxnChg chg="del mod">
          <ac:chgData name="daniel@syracuse-tech.com" userId="4861d0cc894ad4a3" providerId="LiveId" clId="{C161DE9F-8792-4EB2-85C0-43F0F096FACB}" dt="2020-02-24T09:12:58.880" v="11" actId="478"/>
          <ac:cxnSpMkLst>
            <pc:docMk/>
            <pc:sldMk cId="988874717" sldId="256"/>
            <ac:cxnSpMk id="25" creationId="{85BB4C00-AB33-4ADB-B9C7-BAB67AF8D7FF}"/>
          </ac:cxnSpMkLst>
        </pc:cxnChg>
        <pc:cxnChg chg="del mod">
          <ac:chgData name="daniel@syracuse-tech.com" userId="4861d0cc894ad4a3" providerId="LiveId" clId="{C161DE9F-8792-4EB2-85C0-43F0F096FACB}" dt="2020-02-24T09:16:03.182" v="78" actId="478"/>
          <ac:cxnSpMkLst>
            <pc:docMk/>
            <pc:sldMk cId="988874717" sldId="256"/>
            <ac:cxnSpMk id="27" creationId="{19F5DA82-FA6F-4B25-BB35-A3AB8FA6574C}"/>
          </ac:cxnSpMkLst>
        </pc:cxnChg>
        <pc:cxnChg chg="del mod">
          <ac:chgData name="daniel@syracuse-tech.com" userId="4861d0cc894ad4a3" providerId="LiveId" clId="{C161DE9F-8792-4EB2-85C0-43F0F096FACB}" dt="2020-02-24T09:16:02.347" v="77" actId="478"/>
          <ac:cxnSpMkLst>
            <pc:docMk/>
            <pc:sldMk cId="988874717" sldId="256"/>
            <ac:cxnSpMk id="29" creationId="{D448BC7B-FFBF-4018-9960-1875778E775C}"/>
          </ac:cxnSpMkLst>
        </pc:cxnChg>
        <pc:cxnChg chg="del mod">
          <ac:chgData name="daniel@syracuse-tech.com" userId="4861d0cc894ad4a3" providerId="LiveId" clId="{C161DE9F-8792-4EB2-85C0-43F0F096FACB}" dt="2020-02-24T09:16:01.712" v="76" actId="478"/>
          <ac:cxnSpMkLst>
            <pc:docMk/>
            <pc:sldMk cId="988874717" sldId="256"/>
            <ac:cxnSpMk id="32" creationId="{73EF99CE-6D79-4369-937F-24791A09C931}"/>
          </ac:cxnSpMkLst>
        </pc:cxnChg>
        <pc:cxnChg chg="mod">
          <ac:chgData name="daniel@syracuse-tech.com" userId="4861d0cc894ad4a3" providerId="LiveId" clId="{C161DE9F-8792-4EB2-85C0-43F0F096FACB}" dt="2020-02-24T09:17:39.919" v="88" actId="14100"/>
          <ac:cxnSpMkLst>
            <pc:docMk/>
            <pc:sldMk cId="988874717" sldId="256"/>
            <ac:cxnSpMk id="33" creationId="{BC8F3FD6-C3A6-4052-B789-8A394A593851}"/>
          </ac:cxnSpMkLst>
        </pc:cxnChg>
      </pc:sldChg>
      <pc:sldChg chg="delSp modSp add mod">
        <pc:chgData name="daniel@syracuse-tech.com" userId="4861d0cc894ad4a3" providerId="LiveId" clId="{C161DE9F-8792-4EB2-85C0-43F0F096FACB}" dt="2020-02-24T09:48:24.691" v="122" actId="1076"/>
        <pc:sldMkLst>
          <pc:docMk/>
          <pc:sldMk cId="1339317734" sldId="257"/>
        </pc:sldMkLst>
        <pc:spChg chg="mod">
          <ac:chgData name="daniel@syracuse-tech.com" userId="4861d0cc894ad4a3" providerId="LiveId" clId="{C161DE9F-8792-4EB2-85C0-43F0F096FACB}" dt="2020-02-24T09:48:24.691" v="122" actId="1076"/>
          <ac:spMkLst>
            <pc:docMk/>
            <pc:sldMk cId="1339317734" sldId="257"/>
            <ac:spMk id="4" creationId="{E3734788-ED3C-4A73-A0F2-995F38C8EC84}"/>
          </ac:spMkLst>
        </pc:spChg>
        <pc:spChg chg="del">
          <ac:chgData name="daniel@syracuse-tech.com" userId="4861d0cc894ad4a3" providerId="LiveId" clId="{C161DE9F-8792-4EB2-85C0-43F0F096FACB}" dt="2020-02-24T09:46:15.892" v="117" actId="21"/>
          <ac:spMkLst>
            <pc:docMk/>
            <pc:sldMk cId="1339317734" sldId="257"/>
            <ac:spMk id="9" creationId="{91349801-43AE-4EA2-A04D-20B4A82B7222}"/>
          </ac:spMkLst>
        </pc:spChg>
        <pc:spChg chg="del">
          <ac:chgData name="daniel@syracuse-tech.com" userId="4861d0cc894ad4a3" providerId="LiveId" clId="{C161DE9F-8792-4EB2-85C0-43F0F096FACB}" dt="2020-02-24T09:46:11.009" v="116" actId="21"/>
          <ac:spMkLst>
            <pc:docMk/>
            <pc:sldMk cId="1339317734" sldId="257"/>
            <ac:spMk id="10" creationId="{F9C034BA-ED1F-44D3-AA74-ACF326F04A5F}"/>
          </ac:spMkLst>
        </pc:spChg>
        <pc:spChg chg="del">
          <ac:chgData name="daniel@syracuse-tech.com" userId="4861d0cc894ad4a3" providerId="LiveId" clId="{C161DE9F-8792-4EB2-85C0-43F0F096FACB}" dt="2020-02-24T09:46:08.100" v="115" actId="21"/>
          <ac:spMkLst>
            <pc:docMk/>
            <pc:sldMk cId="1339317734" sldId="257"/>
            <ac:spMk id="18" creationId="{7E34C5E5-28C6-4366-B0B0-3F15936B8218}"/>
          </ac:spMkLst>
        </pc:spChg>
        <pc:spChg chg="mod">
          <ac:chgData name="daniel@syracuse-tech.com" userId="4861d0cc894ad4a3" providerId="LiveId" clId="{C161DE9F-8792-4EB2-85C0-43F0F096FACB}" dt="2020-02-24T09:48:24.691" v="122" actId="1076"/>
          <ac:spMkLst>
            <pc:docMk/>
            <pc:sldMk cId="1339317734" sldId="257"/>
            <ac:spMk id="19" creationId="{F82DFEA5-EF96-4341-A986-BF6D268DDDB7}"/>
          </ac:spMkLst>
        </pc:spChg>
        <pc:spChg chg="mod">
          <ac:chgData name="daniel@syracuse-tech.com" userId="4861d0cc894ad4a3" providerId="LiveId" clId="{C161DE9F-8792-4EB2-85C0-43F0F096FACB}" dt="2020-02-24T09:48:24.691" v="122" actId="1076"/>
          <ac:spMkLst>
            <pc:docMk/>
            <pc:sldMk cId="1339317734" sldId="257"/>
            <ac:spMk id="20" creationId="{FDE627DD-48CD-4169-91D3-5416598E70DF}"/>
          </ac:spMkLst>
        </pc:spChg>
        <pc:spChg chg="mod">
          <ac:chgData name="daniel@syracuse-tech.com" userId="4861d0cc894ad4a3" providerId="LiveId" clId="{C161DE9F-8792-4EB2-85C0-43F0F096FACB}" dt="2020-02-24T09:48:24.691" v="122" actId="1076"/>
          <ac:spMkLst>
            <pc:docMk/>
            <pc:sldMk cId="1339317734" sldId="257"/>
            <ac:spMk id="21" creationId="{0448DB9C-26D6-46ED-8770-2F4C080AC629}"/>
          </ac:spMkLst>
        </pc:spChg>
        <pc:spChg chg="mod">
          <ac:chgData name="daniel@syracuse-tech.com" userId="4861d0cc894ad4a3" providerId="LiveId" clId="{C161DE9F-8792-4EB2-85C0-43F0F096FACB}" dt="2020-02-24T09:48:24.691" v="122" actId="1076"/>
          <ac:spMkLst>
            <pc:docMk/>
            <pc:sldMk cId="1339317734" sldId="257"/>
            <ac:spMk id="23" creationId="{9FD8D450-61D8-4E0D-BDC9-B0311C5CDE28}"/>
          </ac:spMkLst>
        </pc:spChg>
        <pc:cxnChg chg="del mod">
          <ac:chgData name="daniel@syracuse-tech.com" userId="4861d0cc894ad4a3" providerId="LiveId" clId="{C161DE9F-8792-4EB2-85C0-43F0F096FACB}" dt="2020-02-24T09:48:19.733" v="121" actId="21"/>
          <ac:cxnSpMkLst>
            <pc:docMk/>
            <pc:sldMk cId="1339317734" sldId="257"/>
            <ac:cxnSpMk id="8" creationId="{0134DB4F-A90E-46D4-B522-F5BEF7D5AF0E}"/>
          </ac:cxnSpMkLst>
        </pc:cxnChg>
        <pc:cxnChg chg="del mod">
          <ac:chgData name="daniel@syracuse-tech.com" userId="4861d0cc894ad4a3" providerId="LiveId" clId="{C161DE9F-8792-4EB2-85C0-43F0F096FACB}" dt="2020-02-24T09:48:17.509" v="120" actId="21"/>
          <ac:cxnSpMkLst>
            <pc:docMk/>
            <pc:sldMk cId="1339317734" sldId="257"/>
            <ac:cxnSpMk id="15" creationId="{EFF33231-9399-4D55-A739-83948A1AA5D2}"/>
          </ac:cxnSpMkLst>
        </pc:cxnChg>
        <pc:cxnChg chg="mod">
          <ac:chgData name="daniel@syracuse-tech.com" userId="4861d0cc894ad4a3" providerId="LiveId" clId="{C161DE9F-8792-4EB2-85C0-43F0F096FACB}" dt="2020-02-24T09:48:24.691" v="122" actId="1076"/>
          <ac:cxnSpMkLst>
            <pc:docMk/>
            <pc:sldMk cId="1339317734" sldId="257"/>
            <ac:cxnSpMk id="17" creationId="{CCE56738-6EEE-43B3-9A37-D2BD1C16E095}"/>
          </ac:cxnSpMkLst>
        </pc:cxnChg>
        <pc:cxnChg chg="mod">
          <ac:chgData name="daniel@syracuse-tech.com" userId="4861d0cc894ad4a3" providerId="LiveId" clId="{C161DE9F-8792-4EB2-85C0-43F0F096FACB}" dt="2020-02-24T09:48:24.691" v="122" actId="1076"/>
          <ac:cxnSpMkLst>
            <pc:docMk/>
            <pc:sldMk cId="1339317734" sldId="257"/>
            <ac:cxnSpMk id="22" creationId="{01848A43-0460-4DD1-AB26-066CAF372FFE}"/>
          </ac:cxnSpMkLst>
        </pc:cxnChg>
        <pc:cxnChg chg="mod">
          <ac:chgData name="daniel@syracuse-tech.com" userId="4861d0cc894ad4a3" providerId="LiveId" clId="{C161DE9F-8792-4EB2-85C0-43F0F096FACB}" dt="2020-02-24T09:48:24.691" v="122" actId="1076"/>
          <ac:cxnSpMkLst>
            <pc:docMk/>
            <pc:sldMk cId="1339317734" sldId="257"/>
            <ac:cxnSpMk id="27" creationId="{19F5DA82-FA6F-4B25-BB35-A3AB8FA6574C}"/>
          </ac:cxnSpMkLst>
        </pc:cxnChg>
        <pc:cxnChg chg="mod">
          <ac:chgData name="daniel@syracuse-tech.com" userId="4861d0cc894ad4a3" providerId="LiveId" clId="{C161DE9F-8792-4EB2-85C0-43F0F096FACB}" dt="2020-02-24T09:48:24.691" v="122" actId="1076"/>
          <ac:cxnSpMkLst>
            <pc:docMk/>
            <pc:sldMk cId="1339317734" sldId="257"/>
            <ac:cxnSpMk id="29" creationId="{D448BC7B-FFBF-4018-9960-1875778E775C}"/>
          </ac:cxnSpMkLst>
        </pc:cxnChg>
        <pc:cxnChg chg="mod">
          <ac:chgData name="daniel@syracuse-tech.com" userId="4861d0cc894ad4a3" providerId="LiveId" clId="{C161DE9F-8792-4EB2-85C0-43F0F096FACB}" dt="2020-02-24T09:48:24.691" v="122" actId="1076"/>
          <ac:cxnSpMkLst>
            <pc:docMk/>
            <pc:sldMk cId="1339317734" sldId="257"/>
            <ac:cxnSpMk id="32" creationId="{73EF99CE-6D79-4369-937F-24791A09C931}"/>
          </ac:cxnSpMkLst>
        </pc:cxnChg>
        <pc:cxnChg chg="del mod">
          <ac:chgData name="daniel@syracuse-tech.com" userId="4861d0cc894ad4a3" providerId="LiveId" clId="{C161DE9F-8792-4EB2-85C0-43F0F096FACB}" dt="2020-02-24T09:47:17.257" v="119" actId="21"/>
          <ac:cxnSpMkLst>
            <pc:docMk/>
            <pc:sldMk cId="1339317734" sldId="257"/>
            <ac:cxnSpMk id="33" creationId="{BC8F3FD6-C3A6-4052-B789-8A394A59385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6BAB-BFF0-4838-8980-A0947CA7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B1E62-F1A5-450B-8628-DA46423E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AB52C-4C9A-43E3-98FB-F63820A3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0D11-DD2B-4B90-9B39-77AA8135563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7805D-AF81-49FE-9313-E2C691D6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B9EE7-8E7E-4BC2-880F-4FC6B803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D89A-D41F-4716-9B2F-396D88939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6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1511-A6D3-4BCC-BB95-D137B63B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BB747-15E0-41AE-A46A-FA5887C09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C765E-74B9-4401-863C-634FCDF1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0D11-DD2B-4B90-9B39-77AA8135563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B9E1-8593-4FA1-BB31-EF1A7B4D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D1F25-6547-4376-A1B4-3DA30EE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D89A-D41F-4716-9B2F-396D88939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7EE0C-D461-40DF-95DC-696FD0E42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99CC2-E89A-4156-9F39-9BB36D2C9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EBEA2-C8EF-46C7-BF7B-B84D0BDE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0D11-DD2B-4B90-9B39-77AA8135563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10C9D-9A60-474E-B790-BD3A6F01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01E35-7BB0-43AA-80DD-E17DCE6A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D89A-D41F-4716-9B2F-396D88939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8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E859-D9A7-4B92-A3B9-C6BF90FF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42DB0-915D-41E5-BB3E-DE73B011A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8A698-0347-4C72-9CC0-0FF20759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0D11-DD2B-4B90-9B39-77AA8135563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D4392-DEC9-4BDF-BE90-712380CA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0809-DAFC-4291-AC7A-F102D51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D89A-D41F-4716-9B2F-396D88939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5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C1F7-8F46-4564-AC7B-EC67BB393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4B7BC-0849-4890-AEB2-3F2A29C1B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B45F2-81B5-4D79-BC6E-B43D2887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0D11-DD2B-4B90-9B39-77AA8135563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17DA4-2221-466A-B6AC-B468CA1F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42139-66D6-4BB6-AE9C-98A59101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D89A-D41F-4716-9B2F-396D88939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02D2-1706-4731-A13A-66CCFA99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A2679-7BC3-4A6B-9E14-A8A9E0944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9780C-7BB0-4FFC-BA37-68EE6D70D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65A64-68E8-45CD-983D-67924556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0D11-DD2B-4B90-9B39-77AA8135563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421FA-28D7-4EF5-8D46-1EAD3E11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32622-0557-4699-9CC7-5158F7A3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D89A-D41F-4716-9B2F-396D88939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4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6785-0D52-43B6-9E05-C422C1A5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7C787-0B54-410F-B78E-39D790C3F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35C42-02FC-47E6-B573-F0082D581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DDB81-D386-4860-9CB5-149B0A410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57950-83FC-40C2-87D7-C74761D2E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6E63D-49CF-4A66-9C1B-B3531CBA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0D11-DD2B-4B90-9B39-77AA8135563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47913-A8F9-4E2E-8EA0-C2157985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4D0EE-612B-4ECC-93F5-AFCBB6AA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D89A-D41F-4716-9B2F-396D88939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5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CFF7-FF31-45A2-84AC-BEE814E1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A1687-308C-45B1-8174-E881131A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0D11-DD2B-4B90-9B39-77AA8135563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DE0CF-6373-41D1-BB84-BFD3F073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10FB8-8F2D-42F9-B276-76C4B8DB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D89A-D41F-4716-9B2F-396D88939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6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12946-D397-447A-874F-46B92656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0D11-DD2B-4B90-9B39-77AA8135563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7D630-9232-4A5B-BDFE-4C5E8916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6EACD-CCBD-45D6-830B-16303D8D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D89A-D41F-4716-9B2F-396D88939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7050-29A0-4B39-898D-BF434A20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D6BF3-68BC-4B59-A20E-C6021D528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90607-BC89-4128-A4CD-21294221C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D5D41-380F-4EE7-9601-1387FAE1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0D11-DD2B-4B90-9B39-77AA8135563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95414-B937-4C63-ADE3-66D3AE1D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0365A-BE77-40CF-948E-DBDA9017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D89A-D41F-4716-9B2F-396D88939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5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F382-EE35-4549-9D03-80450B53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B7619-FF94-4AFC-B605-F18AFAA46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FE2CE-30D2-4416-A0A9-0238DE911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E7525-625E-4116-9B56-A717061C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0D11-DD2B-4B90-9B39-77AA8135563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92FB3-F0F7-44CB-A1CC-21469043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D662B-7FDC-4C6C-AFFC-4E7468FD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D89A-D41F-4716-9B2F-396D88939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7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C957B-D46E-4B84-B920-177EAC1B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EFC80-6677-4561-A109-83E8A033E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6ADA9-969D-403E-8B40-F637F8C66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0D11-DD2B-4B90-9B39-77AA81355635}" type="datetimeFigureOut">
              <a:rPr lang="en-US" smtClean="0"/>
              <a:t>24-Feb-20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CBEF-D897-48F0-8CCA-848B13600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3F17-DF8A-4EEC-8D3D-AA0D3E5F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0D89A-D41F-4716-9B2F-396D88939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7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734788-ED3C-4A73-A0F2-995F38C8EC84}"/>
              </a:ext>
            </a:extLst>
          </p:cNvPr>
          <p:cNvSpPr txBox="1"/>
          <p:nvPr/>
        </p:nvSpPr>
        <p:spPr>
          <a:xfrm>
            <a:off x="4552399" y="1524369"/>
            <a:ext cx="2391266" cy="36933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34DB4F-A90E-46D4-B522-F5BEF7D5AF0E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053426" y="1893701"/>
            <a:ext cx="3694606" cy="208946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349801-43AE-4EA2-A04D-20B4A82B7222}"/>
              </a:ext>
            </a:extLst>
          </p:cNvPr>
          <p:cNvSpPr txBox="1"/>
          <p:nvPr/>
        </p:nvSpPr>
        <p:spPr>
          <a:xfrm>
            <a:off x="857793" y="3983164"/>
            <a:ext cx="2391266" cy="92333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dirty="0"/>
              <a:t>Make Points</a:t>
            </a:r>
          </a:p>
          <a:p>
            <a:pPr algn="ctr"/>
            <a:r>
              <a:rPr lang="he-IL" dirty="0"/>
              <a:t>מגריל נקודות ושומר נקודות "חוקיות"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034BA-ED1F-44D3-AA74-ACF326F04A5F}"/>
              </a:ext>
            </a:extLst>
          </p:cNvPr>
          <p:cNvSpPr txBox="1"/>
          <p:nvPr/>
        </p:nvSpPr>
        <p:spPr>
          <a:xfrm>
            <a:off x="4490255" y="4013362"/>
            <a:ext cx="2391266" cy="92333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Line Check</a:t>
            </a:r>
            <a:endParaRPr lang="he-IL" dirty="0"/>
          </a:p>
          <a:p>
            <a:pPr algn="ctr"/>
            <a:r>
              <a:rPr lang="he-IL" dirty="0"/>
              <a:t>בודק חיבורים "חוקיים" בין נקודות קיימות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F33231-9399-4D55-A739-83948A1AA5D2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5685888" y="1893701"/>
            <a:ext cx="62144" cy="211966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34C5E5-28C6-4366-B0B0-3F15936B8218}"/>
              </a:ext>
            </a:extLst>
          </p:cNvPr>
          <p:cNvSpPr txBox="1"/>
          <p:nvPr/>
        </p:nvSpPr>
        <p:spPr>
          <a:xfrm>
            <a:off x="8460510" y="3983164"/>
            <a:ext cx="2300925" cy="92333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Time Calc</a:t>
            </a:r>
            <a:endParaRPr lang="he-IL" dirty="0"/>
          </a:p>
          <a:p>
            <a:pPr algn="ctr"/>
            <a:r>
              <a:rPr lang="he-IL" dirty="0"/>
              <a:t>מחשב כמה זמן לוקח להגיע מנקודה לנקודה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8F3FD6-C3A6-4052-B789-8A394A593851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5748032" y="1893701"/>
            <a:ext cx="3862941" cy="208946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88BA3F6-80FC-4B64-B04D-D85AB328913F}"/>
              </a:ext>
            </a:extLst>
          </p:cNvPr>
          <p:cNvSpPr/>
          <p:nvPr/>
        </p:nvSpPr>
        <p:spPr>
          <a:xfrm>
            <a:off x="4119412" y="-65315"/>
            <a:ext cx="31357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לפני תנועה</a:t>
            </a:r>
          </a:p>
        </p:txBody>
      </p:sp>
    </p:spTree>
    <p:extLst>
      <p:ext uri="{BB962C8B-B14F-4D97-AF65-F5344CB8AC3E}">
        <p14:creationId xmlns:p14="http://schemas.microsoft.com/office/powerpoint/2010/main" val="9888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734788-ED3C-4A73-A0F2-995F38C8EC84}"/>
              </a:ext>
            </a:extLst>
          </p:cNvPr>
          <p:cNvSpPr txBox="1"/>
          <p:nvPr/>
        </p:nvSpPr>
        <p:spPr>
          <a:xfrm>
            <a:off x="4900367" y="1982659"/>
            <a:ext cx="2391266" cy="36933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E56738-6EEE-43B3-9A37-D2BD1C16E095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6096000" y="4458305"/>
            <a:ext cx="1868078" cy="986536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2DFEA5-EF96-4341-A986-BF6D268DDDB7}"/>
              </a:ext>
            </a:extLst>
          </p:cNvPr>
          <p:cNvSpPr txBox="1"/>
          <p:nvPr/>
        </p:nvSpPr>
        <p:spPr>
          <a:xfrm>
            <a:off x="1874927" y="3534975"/>
            <a:ext cx="2176243" cy="1200329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Interval Move It</a:t>
            </a:r>
            <a:endParaRPr lang="he-IL" dirty="0"/>
          </a:p>
          <a:p>
            <a:pPr algn="ctr"/>
            <a:r>
              <a:rPr lang="he-IL" dirty="0"/>
              <a:t>מחלק קו לאינטרוולים ושולח ל</a:t>
            </a:r>
            <a:endParaRPr lang="en-US" dirty="0"/>
          </a:p>
          <a:p>
            <a:pPr algn="ctr"/>
            <a:r>
              <a:rPr lang="en-US" dirty="0"/>
              <a:t>Move It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E627DD-48CD-4169-91D3-5416598E70DF}"/>
              </a:ext>
            </a:extLst>
          </p:cNvPr>
          <p:cNvSpPr txBox="1"/>
          <p:nvPr/>
        </p:nvSpPr>
        <p:spPr>
          <a:xfrm>
            <a:off x="4900367" y="3534975"/>
            <a:ext cx="2391266" cy="92333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Move It</a:t>
            </a:r>
            <a:endParaRPr lang="he-IL" dirty="0"/>
          </a:p>
          <a:p>
            <a:pPr algn="ctr"/>
            <a:r>
              <a:rPr lang="he-IL" dirty="0"/>
              <a:t>מבצע תנועה בין שתי נקודות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F5DA82-FA6F-4B25-BB35-A3AB8FA6574C}"/>
              </a:ext>
            </a:extLst>
          </p:cNvPr>
          <p:cNvCxnSpPr>
            <a:stCxn id="4" idx="2"/>
            <a:endCxn id="20" idx="0"/>
          </p:cNvCxnSpPr>
          <p:nvPr/>
        </p:nvCxnSpPr>
        <p:spPr>
          <a:xfrm>
            <a:off x="6096000" y="2351991"/>
            <a:ext cx="0" cy="11829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48BC7B-FFBF-4018-9960-1875778E775C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2963049" y="2351991"/>
            <a:ext cx="3132951" cy="11829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EF99CE-6D79-4369-937F-24791A09C931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4051170" y="3996640"/>
            <a:ext cx="849197" cy="13850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48DB9C-26D6-46ED-8770-2F4C080AC629}"/>
              </a:ext>
            </a:extLst>
          </p:cNvPr>
          <p:cNvSpPr txBox="1"/>
          <p:nvPr/>
        </p:nvSpPr>
        <p:spPr>
          <a:xfrm>
            <a:off x="7861955" y="3532018"/>
            <a:ext cx="2391266" cy="64633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Vortex Damp</a:t>
            </a:r>
            <a:endParaRPr lang="he-IL" dirty="0"/>
          </a:p>
          <a:p>
            <a:pPr algn="ctr"/>
            <a:r>
              <a:rPr lang="he-IL" dirty="0"/>
              <a:t>מרסן את הטלטול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848A43-0460-4DD1-AB26-066CAF372FFE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7964078" y="4178349"/>
            <a:ext cx="1093510" cy="126649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D8D450-61D8-4E0D-BDC9-B0311C5CDE28}"/>
              </a:ext>
            </a:extLst>
          </p:cNvPr>
          <p:cNvSpPr txBox="1"/>
          <p:nvPr/>
        </p:nvSpPr>
        <p:spPr>
          <a:xfrm>
            <a:off x="6768445" y="5444841"/>
            <a:ext cx="2391266" cy="64633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 </a:t>
            </a:r>
            <a:r>
              <a:rPr lang="en-US" dirty="0" err="1"/>
              <a:t>Ptp</a:t>
            </a:r>
            <a:endParaRPr lang="en-US" dirty="0"/>
          </a:p>
          <a:p>
            <a:pPr algn="ctr"/>
            <a:r>
              <a:rPr lang="he-IL" dirty="0"/>
              <a:t>מוצא טווח טלטול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17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63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daniel@syracuse-tech.com</cp:lastModifiedBy>
  <cp:revision>7</cp:revision>
  <dcterms:created xsi:type="dcterms:W3CDTF">2020-01-16T08:05:13Z</dcterms:created>
  <dcterms:modified xsi:type="dcterms:W3CDTF">2020-02-24T09:48:26Z</dcterms:modified>
</cp:coreProperties>
</file>