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4"/>
  </p:sldMasterIdLst>
  <p:sldIdLst>
    <p:sldId id="256" r:id="rId5"/>
    <p:sldId id="257" r:id="rId6"/>
    <p:sldId id="258" r:id="rId7"/>
    <p:sldId id="260" r:id="rId8"/>
    <p:sldId id="259" r:id="rId9"/>
    <p:sldId id="261" r:id="rId10"/>
    <p:sldId id="262" r:id="rId11"/>
    <p:sldId id="263" r:id="rId12"/>
    <p:sldId id="264" r:id="rId13"/>
    <p:sldId id="265" r:id="rId14"/>
    <p:sldId id="266" r:id="rId15"/>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DED SABAN" initials="OS" lastIdx="1" clrIdx="0">
    <p:extLst>
      <p:ext uri="{19B8F6BF-5375-455C-9EA6-DF929625EA0E}">
        <p15:presenceInfo xmlns:p15="http://schemas.microsoft.com/office/powerpoint/2012/main" userId="ODED SAB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68" d="100"/>
          <a:sy n="68" d="100"/>
        </p:scale>
        <p:origin x="6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DED SABAN" userId="f3a70497-3659-421c-9f9b-c46e846e9532" providerId="ADAL" clId="{A323DEB8-79F5-4F7C-9B3C-B16F71207449}"/>
    <pc:docChg chg="undo redo custSel addSld delSld modSld sldOrd">
      <pc:chgData name="ODED SABAN" userId="f3a70497-3659-421c-9f9b-c46e846e9532" providerId="ADAL" clId="{A323DEB8-79F5-4F7C-9B3C-B16F71207449}" dt="2021-06-17T17:18:04.497" v="1702" actId="20577"/>
      <pc:docMkLst>
        <pc:docMk/>
      </pc:docMkLst>
      <pc:sldChg chg="modSp ord">
        <pc:chgData name="ODED SABAN" userId="f3a70497-3659-421c-9f9b-c46e846e9532" providerId="ADAL" clId="{A323DEB8-79F5-4F7C-9B3C-B16F71207449}" dt="2021-06-16T11:26:06.552" v="200" actId="20577"/>
        <pc:sldMkLst>
          <pc:docMk/>
          <pc:sldMk cId="2592830284" sldId="258"/>
        </pc:sldMkLst>
        <pc:spChg chg="mod">
          <ac:chgData name="ODED SABAN" userId="f3a70497-3659-421c-9f9b-c46e846e9532" providerId="ADAL" clId="{A323DEB8-79F5-4F7C-9B3C-B16F71207449}" dt="2021-06-16T11:26:06.552" v="200" actId="20577"/>
          <ac:spMkLst>
            <pc:docMk/>
            <pc:sldMk cId="2592830284" sldId="258"/>
            <ac:spMk id="4" creationId="{D5BEA5E4-E4B4-43A9-962E-78DC8FAC01D5}"/>
          </ac:spMkLst>
        </pc:spChg>
      </pc:sldChg>
      <pc:sldChg chg="addSp delSp modSp ord">
        <pc:chgData name="ODED SABAN" userId="f3a70497-3659-421c-9f9b-c46e846e9532" providerId="ADAL" clId="{A323DEB8-79F5-4F7C-9B3C-B16F71207449}" dt="2021-06-16T12:15:56.407" v="324"/>
        <pc:sldMkLst>
          <pc:docMk/>
          <pc:sldMk cId="863060530" sldId="259"/>
        </pc:sldMkLst>
        <pc:spChg chg="mod">
          <ac:chgData name="ODED SABAN" userId="f3a70497-3659-421c-9f9b-c46e846e9532" providerId="ADAL" clId="{A323DEB8-79F5-4F7C-9B3C-B16F71207449}" dt="2021-06-16T12:11:55.385" v="296" actId="14100"/>
          <ac:spMkLst>
            <pc:docMk/>
            <pc:sldMk cId="863060530" sldId="259"/>
            <ac:spMk id="2" creationId="{4ACBDEBE-9C67-42C1-B787-77954E686FFD}"/>
          </ac:spMkLst>
        </pc:spChg>
        <pc:spChg chg="del mod">
          <ac:chgData name="ODED SABAN" userId="f3a70497-3659-421c-9f9b-c46e846e9532" providerId="ADAL" clId="{A323DEB8-79F5-4F7C-9B3C-B16F71207449}" dt="2021-06-16T12:04:15.633" v="256" actId="478"/>
          <ac:spMkLst>
            <pc:docMk/>
            <pc:sldMk cId="863060530" sldId="259"/>
            <ac:spMk id="3" creationId="{18E290C7-7647-476F-A758-CCC6272F05D6}"/>
          </ac:spMkLst>
        </pc:spChg>
        <pc:spChg chg="mod">
          <ac:chgData name="ODED SABAN" userId="f3a70497-3659-421c-9f9b-c46e846e9532" providerId="ADAL" clId="{A323DEB8-79F5-4F7C-9B3C-B16F71207449}" dt="2021-06-16T12:11:43.905" v="295" actId="255"/>
          <ac:spMkLst>
            <pc:docMk/>
            <pc:sldMk cId="863060530" sldId="259"/>
            <ac:spMk id="4" creationId="{FF6171CD-9CAC-4827-BB5F-9287240DDCD1}"/>
          </ac:spMkLst>
        </pc:spChg>
        <pc:spChg chg="add mod">
          <ac:chgData name="ODED SABAN" userId="f3a70497-3659-421c-9f9b-c46e846e9532" providerId="ADAL" clId="{A323DEB8-79F5-4F7C-9B3C-B16F71207449}" dt="2021-06-16T12:05:51.958" v="260" actId="11529"/>
          <ac:spMkLst>
            <pc:docMk/>
            <pc:sldMk cId="863060530" sldId="259"/>
            <ac:spMk id="6" creationId="{204F5154-C0D1-4BDD-8644-FC7B4AA67927}"/>
          </ac:spMkLst>
        </pc:spChg>
        <pc:picChg chg="add mod">
          <ac:chgData name="ODED SABAN" userId="f3a70497-3659-421c-9f9b-c46e846e9532" providerId="ADAL" clId="{A323DEB8-79F5-4F7C-9B3C-B16F71207449}" dt="2021-06-16T12:11:05.330" v="278" actId="14100"/>
          <ac:picMkLst>
            <pc:docMk/>
            <pc:sldMk cId="863060530" sldId="259"/>
            <ac:picMk id="5" creationId="{334FF395-2564-4AEF-9996-36F89A7D9CC4}"/>
          </ac:picMkLst>
        </pc:picChg>
        <pc:picChg chg="add mod">
          <ac:chgData name="ODED SABAN" userId="f3a70497-3659-421c-9f9b-c46e846e9532" providerId="ADAL" clId="{A323DEB8-79F5-4F7C-9B3C-B16F71207449}" dt="2021-06-16T12:10:58.929" v="276" actId="14100"/>
          <ac:picMkLst>
            <pc:docMk/>
            <pc:sldMk cId="863060530" sldId="259"/>
            <ac:picMk id="7" creationId="{913A0F3D-DF71-4D4E-BC59-CB64D3D13FDE}"/>
          </ac:picMkLst>
        </pc:picChg>
      </pc:sldChg>
      <pc:sldChg chg="addSp delSp modSp">
        <pc:chgData name="ODED SABAN" userId="f3a70497-3659-421c-9f9b-c46e846e9532" providerId="ADAL" clId="{A323DEB8-79F5-4F7C-9B3C-B16F71207449}" dt="2021-06-16T12:02:38.503" v="225" actId="1076"/>
        <pc:sldMkLst>
          <pc:docMk/>
          <pc:sldMk cId="1528192357" sldId="260"/>
        </pc:sldMkLst>
        <pc:spChg chg="del">
          <ac:chgData name="ODED SABAN" userId="f3a70497-3659-421c-9f9b-c46e846e9532" providerId="ADAL" clId="{A323DEB8-79F5-4F7C-9B3C-B16F71207449}" dt="2021-06-16T12:02:25.284" v="221" actId="931"/>
          <ac:spMkLst>
            <pc:docMk/>
            <pc:sldMk cId="1528192357" sldId="260"/>
            <ac:spMk id="3" creationId="{18E290C7-7647-476F-A758-CCC6272F05D6}"/>
          </ac:spMkLst>
        </pc:spChg>
        <pc:spChg chg="mod">
          <ac:chgData name="ODED SABAN" userId="f3a70497-3659-421c-9f9b-c46e846e9532" providerId="ADAL" clId="{A323DEB8-79F5-4F7C-9B3C-B16F71207449}" dt="2021-06-16T12:02:38.503" v="225" actId="1076"/>
          <ac:spMkLst>
            <pc:docMk/>
            <pc:sldMk cId="1528192357" sldId="260"/>
            <ac:spMk id="4" creationId="{FF6171CD-9CAC-4827-BB5F-9287240DDCD1}"/>
          </ac:spMkLst>
        </pc:spChg>
        <pc:picChg chg="add mod">
          <ac:chgData name="ODED SABAN" userId="f3a70497-3659-421c-9f9b-c46e846e9532" providerId="ADAL" clId="{A323DEB8-79F5-4F7C-9B3C-B16F71207449}" dt="2021-06-16T12:02:31.589" v="224" actId="14100"/>
          <ac:picMkLst>
            <pc:docMk/>
            <pc:sldMk cId="1528192357" sldId="260"/>
            <ac:picMk id="6" creationId="{459ED06C-522E-490A-8154-641110DB9AAE}"/>
          </ac:picMkLst>
        </pc:picChg>
      </pc:sldChg>
      <pc:sldChg chg="addSp delSp modSp add">
        <pc:chgData name="ODED SABAN" userId="f3a70497-3659-421c-9f9b-c46e846e9532" providerId="ADAL" clId="{A323DEB8-79F5-4F7C-9B3C-B16F71207449}" dt="2021-06-16T15:50:42.953" v="974" actId="14100"/>
        <pc:sldMkLst>
          <pc:docMk/>
          <pc:sldMk cId="1161851230" sldId="261"/>
        </pc:sldMkLst>
        <pc:spChg chg="mod">
          <ac:chgData name="ODED SABAN" userId="f3a70497-3659-421c-9f9b-c46e846e9532" providerId="ADAL" clId="{A323DEB8-79F5-4F7C-9B3C-B16F71207449}" dt="2021-06-16T12:42:03.900" v="411" actId="14100"/>
          <ac:spMkLst>
            <pc:docMk/>
            <pc:sldMk cId="1161851230" sldId="261"/>
            <ac:spMk id="2" creationId="{4ACBDEBE-9C67-42C1-B787-77954E686FFD}"/>
          </ac:spMkLst>
        </pc:spChg>
        <pc:spChg chg="mod">
          <ac:chgData name="ODED SABAN" userId="f3a70497-3659-421c-9f9b-c46e846e9532" providerId="ADAL" clId="{A323DEB8-79F5-4F7C-9B3C-B16F71207449}" dt="2021-06-16T12:48:21.948" v="483" actId="20577"/>
          <ac:spMkLst>
            <pc:docMk/>
            <pc:sldMk cId="1161851230" sldId="261"/>
            <ac:spMk id="4" creationId="{FF6171CD-9CAC-4827-BB5F-9287240DDCD1}"/>
          </ac:spMkLst>
        </pc:spChg>
        <pc:spChg chg="add del">
          <ac:chgData name="ODED SABAN" userId="f3a70497-3659-421c-9f9b-c46e846e9532" providerId="ADAL" clId="{A323DEB8-79F5-4F7C-9B3C-B16F71207449}" dt="2021-06-16T12:12:53.586" v="310" actId="478"/>
          <ac:spMkLst>
            <pc:docMk/>
            <pc:sldMk cId="1161851230" sldId="261"/>
            <ac:spMk id="6" creationId="{204F5154-C0D1-4BDD-8644-FC7B4AA67927}"/>
          </ac:spMkLst>
        </pc:spChg>
        <pc:spChg chg="add mod">
          <ac:chgData name="ODED SABAN" userId="f3a70497-3659-421c-9f9b-c46e846e9532" providerId="ADAL" clId="{A323DEB8-79F5-4F7C-9B3C-B16F71207449}" dt="2021-06-16T12:41:13.605" v="408" actId="1076"/>
          <ac:spMkLst>
            <pc:docMk/>
            <pc:sldMk cId="1161851230" sldId="261"/>
            <ac:spMk id="8" creationId="{FFE03BF0-FBAD-4C13-AC49-891F2ABF87A8}"/>
          </ac:spMkLst>
        </pc:spChg>
        <pc:picChg chg="add del mod">
          <ac:chgData name="ODED SABAN" userId="f3a70497-3659-421c-9f9b-c46e846e9532" providerId="ADAL" clId="{A323DEB8-79F5-4F7C-9B3C-B16F71207449}" dt="2021-06-16T15:20:56.272" v="535" actId="478"/>
          <ac:picMkLst>
            <pc:docMk/>
            <pc:sldMk cId="1161851230" sldId="261"/>
            <ac:picMk id="3" creationId="{CA696514-4767-4437-824C-C3FA3E770499}"/>
          </ac:picMkLst>
        </pc:picChg>
        <pc:picChg chg="del">
          <ac:chgData name="ODED SABAN" userId="f3a70497-3659-421c-9f9b-c46e846e9532" providerId="ADAL" clId="{A323DEB8-79F5-4F7C-9B3C-B16F71207449}" dt="2021-06-16T12:12:29.113" v="298" actId="478"/>
          <ac:picMkLst>
            <pc:docMk/>
            <pc:sldMk cId="1161851230" sldId="261"/>
            <ac:picMk id="5" creationId="{334FF395-2564-4AEF-9996-36F89A7D9CC4}"/>
          </ac:picMkLst>
        </pc:picChg>
        <pc:picChg chg="del">
          <ac:chgData name="ODED SABAN" userId="f3a70497-3659-421c-9f9b-c46e846e9532" providerId="ADAL" clId="{A323DEB8-79F5-4F7C-9B3C-B16F71207449}" dt="2021-06-16T12:12:29.575" v="299" actId="478"/>
          <ac:picMkLst>
            <pc:docMk/>
            <pc:sldMk cId="1161851230" sldId="261"/>
            <ac:picMk id="7" creationId="{913A0F3D-DF71-4D4E-BC59-CB64D3D13FDE}"/>
          </ac:picMkLst>
        </pc:picChg>
        <pc:picChg chg="add del mod">
          <ac:chgData name="ODED SABAN" userId="f3a70497-3659-421c-9f9b-c46e846e9532" providerId="ADAL" clId="{A323DEB8-79F5-4F7C-9B3C-B16F71207449}" dt="2021-06-16T15:21:35.057" v="542" actId="478"/>
          <ac:picMkLst>
            <pc:docMk/>
            <pc:sldMk cId="1161851230" sldId="261"/>
            <ac:picMk id="9" creationId="{525B2D10-BC00-4856-94CA-8085C04582F9}"/>
          </ac:picMkLst>
        </pc:picChg>
        <pc:picChg chg="add mod">
          <ac:chgData name="ODED SABAN" userId="f3a70497-3659-421c-9f9b-c46e846e9532" providerId="ADAL" clId="{A323DEB8-79F5-4F7C-9B3C-B16F71207449}" dt="2021-06-16T12:42:16.278" v="416" actId="14100"/>
          <ac:picMkLst>
            <pc:docMk/>
            <pc:sldMk cId="1161851230" sldId="261"/>
            <ac:picMk id="10" creationId="{533F033D-4372-4861-A70A-DA61FDD16364}"/>
          </ac:picMkLst>
        </pc:picChg>
        <pc:picChg chg="add del mod">
          <ac:chgData name="ODED SABAN" userId="f3a70497-3659-421c-9f9b-c46e846e9532" providerId="ADAL" clId="{A323DEB8-79F5-4F7C-9B3C-B16F71207449}" dt="2021-06-16T15:31:28.241" v="759" actId="478"/>
          <ac:picMkLst>
            <pc:docMk/>
            <pc:sldMk cId="1161851230" sldId="261"/>
            <ac:picMk id="11" creationId="{18875D8A-FC31-4F52-8110-848C4B432D5C}"/>
          </ac:picMkLst>
        </pc:picChg>
        <pc:picChg chg="add del mod">
          <ac:chgData name="ODED SABAN" userId="f3a70497-3659-421c-9f9b-c46e846e9532" providerId="ADAL" clId="{A323DEB8-79F5-4F7C-9B3C-B16F71207449}" dt="2021-06-16T15:31:28.953" v="760" actId="478"/>
          <ac:picMkLst>
            <pc:docMk/>
            <pc:sldMk cId="1161851230" sldId="261"/>
            <ac:picMk id="12" creationId="{7A0FD758-DA74-4097-841A-ADA63D6FA2A8}"/>
          </ac:picMkLst>
        </pc:picChg>
        <pc:picChg chg="add mod">
          <ac:chgData name="ODED SABAN" userId="f3a70497-3659-421c-9f9b-c46e846e9532" providerId="ADAL" clId="{A323DEB8-79F5-4F7C-9B3C-B16F71207449}" dt="2021-06-16T15:50:36.768" v="972" actId="14100"/>
          <ac:picMkLst>
            <pc:docMk/>
            <pc:sldMk cId="1161851230" sldId="261"/>
            <ac:picMk id="13" creationId="{EA779F4C-7BA0-4CD2-B564-D1C1A822150C}"/>
          </ac:picMkLst>
        </pc:picChg>
        <pc:picChg chg="add mod">
          <ac:chgData name="ODED SABAN" userId="f3a70497-3659-421c-9f9b-c46e846e9532" providerId="ADAL" clId="{A323DEB8-79F5-4F7C-9B3C-B16F71207449}" dt="2021-06-16T15:50:42.953" v="974" actId="14100"/>
          <ac:picMkLst>
            <pc:docMk/>
            <pc:sldMk cId="1161851230" sldId="261"/>
            <ac:picMk id="14" creationId="{554C25B3-948B-432A-B0E0-BE44168058A9}"/>
          </ac:picMkLst>
        </pc:picChg>
      </pc:sldChg>
      <pc:sldChg chg="add del">
        <pc:chgData name="ODED SABAN" userId="f3a70497-3659-421c-9f9b-c46e846e9532" providerId="ADAL" clId="{A323DEB8-79F5-4F7C-9B3C-B16F71207449}" dt="2021-06-16T12:15:49.795" v="321" actId="2696"/>
        <pc:sldMkLst>
          <pc:docMk/>
          <pc:sldMk cId="3842412359" sldId="262"/>
        </pc:sldMkLst>
      </pc:sldChg>
      <pc:sldChg chg="addSp delSp modSp add ord">
        <pc:chgData name="ODED SABAN" userId="f3a70497-3659-421c-9f9b-c46e846e9532" providerId="ADAL" clId="{A323DEB8-79F5-4F7C-9B3C-B16F71207449}" dt="2021-06-16T15:33:48.568" v="781" actId="14100"/>
        <pc:sldMkLst>
          <pc:docMk/>
          <pc:sldMk cId="4094454503" sldId="262"/>
        </pc:sldMkLst>
        <pc:spChg chg="mod">
          <ac:chgData name="ODED SABAN" userId="f3a70497-3659-421c-9f9b-c46e846e9532" providerId="ADAL" clId="{A323DEB8-79F5-4F7C-9B3C-B16F71207449}" dt="2021-06-16T14:58:33.651" v="496" actId="20577"/>
          <ac:spMkLst>
            <pc:docMk/>
            <pc:sldMk cId="4094454503" sldId="262"/>
            <ac:spMk id="2" creationId="{4ACBDEBE-9C67-42C1-B787-77954E686FFD}"/>
          </ac:spMkLst>
        </pc:spChg>
        <pc:spChg chg="mod">
          <ac:chgData name="ODED SABAN" userId="f3a70497-3659-421c-9f9b-c46e846e9532" providerId="ADAL" clId="{A323DEB8-79F5-4F7C-9B3C-B16F71207449}" dt="2021-06-16T12:24:16.701" v="382" actId="20577"/>
          <ac:spMkLst>
            <pc:docMk/>
            <pc:sldMk cId="4094454503" sldId="262"/>
            <ac:spMk id="4" creationId="{FF6171CD-9CAC-4827-BB5F-9287240DDCD1}"/>
          </ac:spMkLst>
        </pc:spChg>
        <pc:spChg chg="del">
          <ac:chgData name="ODED SABAN" userId="f3a70497-3659-421c-9f9b-c46e846e9532" providerId="ADAL" clId="{A323DEB8-79F5-4F7C-9B3C-B16F71207449}" dt="2021-06-16T12:16:22.445" v="342" actId="478"/>
          <ac:spMkLst>
            <pc:docMk/>
            <pc:sldMk cId="4094454503" sldId="262"/>
            <ac:spMk id="6" creationId="{204F5154-C0D1-4BDD-8644-FC7B4AA67927}"/>
          </ac:spMkLst>
        </pc:spChg>
        <pc:spChg chg="add mod">
          <ac:chgData name="ODED SABAN" userId="f3a70497-3659-421c-9f9b-c46e846e9532" providerId="ADAL" clId="{A323DEB8-79F5-4F7C-9B3C-B16F71207449}" dt="2021-06-16T15:33:34.350" v="779" actId="1076"/>
          <ac:spMkLst>
            <pc:docMk/>
            <pc:sldMk cId="4094454503" sldId="262"/>
            <ac:spMk id="10" creationId="{67E9206E-8C99-4E2A-8E08-71FBDA4252C0}"/>
          </ac:spMkLst>
        </pc:spChg>
        <pc:picChg chg="add del mod">
          <ac:chgData name="ODED SABAN" userId="f3a70497-3659-421c-9f9b-c46e846e9532" providerId="ADAL" clId="{A323DEB8-79F5-4F7C-9B3C-B16F71207449}" dt="2021-06-16T12:24:53.496" v="386" actId="478"/>
          <ac:picMkLst>
            <pc:docMk/>
            <pc:sldMk cId="4094454503" sldId="262"/>
            <ac:picMk id="3" creationId="{D4C28591-415E-4D50-905C-C0EFED61D623}"/>
          </ac:picMkLst>
        </pc:picChg>
        <pc:picChg chg="del">
          <ac:chgData name="ODED SABAN" userId="f3a70497-3659-421c-9f9b-c46e846e9532" providerId="ADAL" clId="{A323DEB8-79F5-4F7C-9B3C-B16F71207449}" dt="2021-06-16T12:16:21.949" v="341" actId="478"/>
          <ac:picMkLst>
            <pc:docMk/>
            <pc:sldMk cId="4094454503" sldId="262"/>
            <ac:picMk id="5" creationId="{334FF395-2564-4AEF-9996-36F89A7D9CC4}"/>
          </ac:picMkLst>
        </pc:picChg>
        <pc:picChg chg="del">
          <ac:chgData name="ODED SABAN" userId="f3a70497-3659-421c-9f9b-c46e846e9532" providerId="ADAL" clId="{A323DEB8-79F5-4F7C-9B3C-B16F71207449}" dt="2021-06-16T12:16:22.853" v="343" actId="478"/>
          <ac:picMkLst>
            <pc:docMk/>
            <pc:sldMk cId="4094454503" sldId="262"/>
            <ac:picMk id="7" creationId="{913A0F3D-DF71-4D4E-BC59-CB64D3D13FDE}"/>
          </ac:picMkLst>
        </pc:picChg>
        <pc:picChg chg="add mod">
          <ac:chgData name="ODED SABAN" userId="f3a70497-3659-421c-9f9b-c46e846e9532" providerId="ADAL" clId="{A323DEB8-79F5-4F7C-9B3C-B16F71207449}" dt="2021-06-16T15:32:04.698" v="764" actId="14100"/>
          <ac:picMkLst>
            <pc:docMk/>
            <pc:sldMk cId="4094454503" sldId="262"/>
            <ac:picMk id="8" creationId="{75945EA4-B2CC-438F-9F8C-5E804E3054CC}"/>
          </ac:picMkLst>
        </pc:picChg>
        <pc:picChg chg="add mod">
          <ac:chgData name="ODED SABAN" userId="f3a70497-3659-421c-9f9b-c46e846e9532" providerId="ADAL" clId="{A323DEB8-79F5-4F7C-9B3C-B16F71207449}" dt="2021-06-16T15:33:48.568" v="781" actId="14100"/>
          <ac:picMkLst>
            <pc:docMk/>
            <pc:sldMk cId="4094454503" sldId="262"/>
            <ac:picMk id="9" creationId="{FECBA72E-7CE2-45D4-B0E2-9A3FCD6A5D6B}"/>
          </ac:picMkLst>
        </pc:picChg>
        <pc:picChg chg="add mod">
          <ac:chgData name="ODED SABAN" userId="f3a70497-3659-421c-9f9b-c46e846e9532" providerId="ADAL" clId="{A323DEB8-79F5-4F7C-9B3C-B16F71207449}" dt="2021-06-16T15:33:37.269" v="780" actId="14100"/>
          <ac:picMkLst>
            <pc:docMk/>
            <pc:sldMk cId="4094454503" sldId="262"/>
            <ac:picMk id="11" creationId="{6800DE23-FB0C-4556-87D9-CB665011E7D2}"/>
          </ac:picMkLst>
        </pc:picChg>
      </pc:sldChg>
      <pc:sldChg chg="addSp delSp modSp add addCm">
        <pc:chgData name="ODED SABAN" userId="f3a70497-3659-421c-9f9b-c46e846e9532" providerId="ADAL" clId="{A323DEB8-79F5-4F7C-9B3C-B16F71207449}" dt="2021-06-17T16:07:17.730" v="1695" actId="14100"/>
        <pc:sldMkLst>
          <pc:docMk/>
          <pc:sldMk cId="3126371162" sldId="263"/>
        </pc:sldMkLst>
        <pc:spChg chg="mod">
          <ac:chgData name="ODED SABAN" userId="f3a70497-3659-421c-9f9b-c46e846e9532" providerId="ADAL" clId="{A323DEB8-79F5-4F7C-9B3C-B16F71207449}" dt="2021-06-16T15:26:55.670" v="586" actId="1076"/>
          <ac:spMkLst>
            <pc:docMk/>
            <pc:sldMk cId="3126371162" sldId="263"/>
            <ac:spMk id="2" creationId="{6F20E5C1-A5D5-445A-BA85-2DEA04FBFDD0}"/>
          </ac:spMkLst>
        </pc:spChg>
        <pc:spChg chg="del">
          <ac:chgData name="ODED SABAN" userId="f3a70497-3659-421c-9f9b-c46e846e9532" providerId="ADAL" clId="{A323DEB8-79F5-4F7C-9B3C-B16F71207449}" dt="2021-06-16T15:07:02.032" v="524" actId="478"/>
          <ac:spMkLst>
            <pc:docMk/>
            <pc:sldMk cId="3126371162" sldId="263"/>
            <ac:spMk id="3" creationId="{0BF4C7C8-9BCA-469D-898A-D7E1261B4540}"/>
          </ac:spMkLst>
        </pc:spChg>
        <pc:spChg chg="add del mod">
          <ac:chgData name="ODED SABAN" userId="f3a70497-3659-421c-9f9b-c46e846e9532" providerId="ADAL" clId="{A323DEB8-79F5-4F7C-9B3C-B16F71207449}" dt="2021-06-16T15:08:09.921" v="529"/>
          <ac:spMkLst>
            <pc:docMk/>
            <pc:sldMk cId="3126371162" sldId="263"/>
            <ac:spMk id="4" creationId="{5C8B3B2D-4485-49E8-9FE0-42250392650F}"/>
          </ac:spMkLst>
        </pc:spChg>
        <pc:spChg chg="add del mod">
          <ac:chgData name="ODED SABAN" userId="f3a70497-3659-421c-9f9b-c46e846e9532" providerId="ADAL" clId="{A323DEB8-79F5-4F7C-9B3C-B16F71207449}" dt="2021-06-16T15:08:09.921" v="529"/>
          <ac:spMkLst>
            <pc:docMk/>
            <pc:sldMk cId="3126371162" sldId="263"/>
            <ac:spMk id="5" creationId="{7A7D0167-DD96-47C1-8A74-48729140A425}"/>
          </ac:spMkLst>
        </pc:spChg>
        <pc:spChg chg="add mod">
          <ac:chgData name="ODED SABAN" userId="f3a70497-3659-421c-9f9b-c46e846e9532" providerId="ADAL" clId="{A323DEB8-79F5-4F7C-9B3C-B16F71207449}" dt="2021-06-17T16:06:21.571" v="1690" actId="20577"/>
          <ac:spMkLst>
            <pc:docMk/>
            <pc:sldMk cId="3126371162" sldId="263"/>
            <ac:spMk id="6" creationId="{51FB548F-96E2-4B76-82E9-1BC73E2093DF}"/>
          </ac:spMkLst>
        </pc:spChg>
        <pc:picChg chg="add mod">
          <ac:chgData name="ODED SABAN" userId="f3a70497-3659-421c-9f9b-c46e846e9532" providerId="ADAL" clId="{A323DEB8-79F5-4F7C-9B3C-B16F71207449}" dt="2021-06-17T16:06:05.295" v="1686" actId="1076"/>
          <ac:picMkLst>
            <pc:docMk/>
            <pc:sldMk cId="3126371162" sldId="263"/>
            <ac:picMk id="3" creationId="{BF17FC1D-8876-45B7-B6E1-02C87632A754}"/>
          </ac:picMkLst>
        </pc:picChg>
        <pc:picChg chg="add mod">
          <ac:chgData name="ODED SABAN" userId="f3a70497-3659-421c-9f9b-c46e846e9532" providerId="ADAL" clId="{A323DEB8-79F5-4F7C-9B3C-B16F71207449}" dt="2021-06-17T16:07:17.730" v="1695" actId="14100"/>
          <ac:picMkLst>
            <pc:docMk/>
            <pc:sldMk cId="3126371162" sldId="263"/>
            <ac:picMk id="4" creationId="{6B02F3C8-851B-4EC7-ABAB-04328C3B0C3F}"/>
          </ac:picMkLst>
        </pc:picChg>
        <pc:picChg chg="add del mod">
          <ac:chgData name="ODED SABAN" userId="f3a70497-3659-421c-9f9b-c46e846e9532" providerId="ADAL" clId="{A323DEB8-79F5-4F7C-9B3C-B16F71207449}" dt="2021-06-17T16:07:00.313" v="1691" actId="478"/>
          <ac:picMkLst>
            <pc:docMk/>
            <pc:sldMk cId="3126371162" sldId="263"/>
            <ac:picMk id="7" creationId="{FF8F2A20-2C19-481C-8C78-4963DE1C93E9}"/>
          </ac:picMkLst>
        </pc:picChg>
        <pc:picChg chg="add mod">
          <ac:chgData name="ODED SABAN" userId="f3a70497-3659-421c-9f9b-c46e846e9532" providerId="ADAL" clId="{A323DEB8-79F5-4F7C-9B3C-B16F71207449}" dt="2021-06-17T16:06:16.560" v="1688" actId="14100"/>
          <ac:picMkLst>
            <pc:docMk/>
            <pc:sldMk cId="3126371162" sldId="263"/>
            <ac:picMk id="8" creationId="{4532E538-D071-4B16-B7AA-3A56A9584B16}"/>
          </ac:picMkLst>
        </pc:picChg>
        <pc:picChg chg="add del mod">
          <ac:chgData name="ODED SABAN" userId="f3a70497-3659-421c-9f9b-c46e846e9532" providerId="ADAL" clId="{A323DEB8-79F5-4F7C-9B3C-B16F71207449}" dt="2021-06-17T16:04:26.453" v="1669" actId="478"/>
          <ac:picMkLst>
            <pc:docMk/>
            <pc:sldMk cId="3126371162" sldId="263"/>
            <ac:picMk id="9" creationId="{D526BD15-F2E3-4A7C-9A15-993520010A0D}"/>
          </ac:picMkLst>
        </pc:picChg>
      </pc:sldChg>
      <pc:sldChg chg="delSp modSp add">
        <pc:chgData name="ODED SABAN" userId="f3a70497-3659-421c-9f9b-c46e846e9532" providerId="ADAL" clId="{A323DEB8-79F5-4F7C-9B3C-B16F71207449}" dt="2021-06-17T17:18:04.497" v="1702" actId="20577"/>
        <pc:sldMkLst>
          <pc:docMk/>
          <pc:sldMk cId="806405941" sldId="264"/>
        </pc:sldMkLst>
        <pc:spChg chg="mod">
          <ac:chgData name="ODED SABAN" userId="f3a70497-3659-421c-9f9b-c46e846e9532" providerId="ADAL" clId="{A323DEB8-79F5-4F7C-9B3C-B16F71207449}" dt="2021-06-17T17:18:04.497" v="1702" actId="20577"/>
          <ac:spMkLst>
            <pc:docMk/>
            <pc:sldMk cId="806405941" sldId="264"/>
            <ac:spMk id="6" creationId="{51FB548F-96E2-4B76-82E9-1BC73E2093DF}"/>
          </ac:spMkLst>
        </pc:spChg>
        <pc:picChg chg="del">
          <ac:chgData name="ODED SABAN" userId="f3a70497-3659-421c-9f9b-c46e846e9532" providerId="ADAL" clId="{A323DEB8-79F5-4F7C-9B3C-B16F71207449}" dt="2021-06-16T16:07:21.531" v="1262" actId="478"/>
          <ac:picMkLst>
            <pc:docMk/>
            <pc:sldMk cId="806405941" sldId="264"/>
            <ac:picMk id="7" creationId="{FF8F2A20-2C19-481C-8C78-4963DE1C93E9}"/>
          </ac:picMkLst>
        </pc:picChg>
        <pc:picChg chg="del">
          <ac:chgData name="ODED SABAN" userId="f3a70497-3659-421c-9f9b-c46e846e9532" providerId="ADAL" clId="{A323DEB8-79F5-4F7C-9B3C-B16F71207449}" dt="2021-06-16T16:07:20.594" v="1261" actId="478"/>
          <ac:picMkLst>
            <pc:docMk/>
            <pc:sldMk cId="806405941" sldId="264"/>
            <ac:picMk id="8" creationId="{4532E538-D071-4B16-B7AA-3A56A9584B16}"/>
          </ac:picMkLst>
        </pc:picChg>
        <pc:picChg chg="del">
          <ac:chgData name="ODED SABAN" userId="f3a70497-3659-421c-9f9b-c46e846e9532" providerId="ADAL" clId="{A323DEB8-79F5-4F7C-9B3C-B16F71207449}" dt="2021-06-16T16:07:19.498" v="1260" actId="478"/>
          <ac:picMkLst>
            <pc:docMk/>
            <pc:sldMk cId="806405941" sldId="264"/>
            <ac:picMk id="9" creationId="{D526BD15-F2E3-4A7C-9A15-993520010A0D}"/>
          </ac:picMkLst>
        </pc:picChg>
      </pc:sldChg>
      <pc:sldChg chg="addSp delSp modSp add">
        <pc:chgData name="ODED SABAN" userId="f3a70497-3659-421c-9f9b-c46e846e9532" providerId="ADAL" clId="{A323DEB8-79F5-4F7C-9B3C-B16F71207449}" dt="2021-06-17T15:46:15.223" v="1302" actId="1076"/>
        <pc:sldMkLst>
          <pc:docMk/>
          <pc:sldMk cId="2597308738" sldId="265"/>
        </pc:sldMkLst>
        <pc:spChg chg="mod">
          <ac:chgData name="ODED SABAN" userId="f3a70497-3659-421c-9f9b-c46e846e9532" providerId="ADAL" clId="{A323DEB8-79F5-4F7C-9B3C-B16F71207449}" dt="2021-06-17T15:43:53.813" v="1290" actId="403"/>
          <ac:spMkLst>
            <pc:docMk/>
            <pc:sldMk cId="2597308738" sldId="265"/>
            <ac:spMk id="2" creationId="{85429930-1CF4-47CD-8525-DFD8D6EF7C1C}"/>
          </ac:spMkLst>
        </pc:spChg>
        <pc:spChg chg="del">
          <ac:chgData name="ODED SABAN" userId="f3a70497-3659-421c-9f9b-c46e846e9532" providerId="ADAL" clId="{A323DEB8-79F5-4F7C-9B3C-B16F71207449}" dt="2021-06-17T15:44:35.835" v="1291" actId="931"/>
          <ac:spMkLst>
            <pc:docMk/>
            <pc:sldMk cId="2597308738" sldId="265"/>
            <ac:spMk id="3" creationId="{A982C009-CEB9-4517-B1ED-D5A6203B70F4}"/>
          </ac:spMkLst>
        </pc:spChg>
        <pc:spChg chg="add del mod">
          <ac:chgData name="ODED SABAN" userId="f3a70497-3659-421c-9f9b-c46e846e9532" providerId="ADAL" clId="{A323DEB8-79F5-4F7C-9B3C-B16F71207449}" dt="2021-06-17T15:44:50.792" v="1296" actId="478"/>
          <ac:spMkLst>
            <pc:docMk/>
            <pc:sldMk cId="2597308738" sldId="265"/>
            <ac:spMk id="6" creationId="{9E7FB6A5-E77E-475A-A65F-E9394C9996D9}"/>
          </ac:spMkLst>
        </pc:spChg>
        <pc:spChg chg="add del mod">
          <ac:chgData name="ODED SABAN" userId="f3a70497-3659-421c-9f9b-c46e846e9532" providerId="ADAL" clId="{A323DEB8-79F5-4F7C-9B3C-B16F71207449}" dt="2021-06-17T15:45:24.699" v="1297" actId="931"/>
          <ac:spMkLst>
            <pc:docMk/>
            <pc:sldMk cId="2597308738" sldId="265"/>
            <ac:spMk id="8" creationId="{CAB3DEE6-D4BA-46A2-B57B-B913A5365F52}"/>
          </ac:spMkLst>
        </pc:spChg>
        <pc:spChg chg="add del mod">
          <ac:chgData name="ODED SABAN" userId="f3a70497-3659-421c-9f9b-c46e846e9532" providerId="ADAL" clId="{A323DEB8-79F5-4F7C-9B3C-B16F71207449}" dt="2021-06-17T15:46:08.747" v="1299" actId="931"/>
          <ac:spMkLst>
            <pc:docMk/>
            <pc:sldMk cId="2597308738" sldId="265"/>
            <ac:spMk id="12" creationId="{8A5B4B1B-79D0-4B07-A37A-643F0CA81840}"/>
          </ac:spMkLst>
        </pc:spChg>
        <pc:picChg chg="add del mod">
          <ac:chgData name="ODED SABAN" userId="f3a70497-3659-421c-9f9b-c46e846e9532" providerId="ADAL" clId="{A323DEB8-79F5-4F7C-9B3C-B16F71207449}" dt="2021-06-17T15:44:50.792" v="1296" actId="478"/>
          <ac:picMkLst>
            <pc:docMk/>
            <pc:sldMk cId="2597308738" sldId="265"/>
            <ac:picMk id="5" creationId="{45730068-57C1-4A59-BB99-3673DA9B311F}"/>
          </ac:picMkLst>
        </pc:picChg>
        <pc:picChg chg="add del mod">
          <ac:chgData name="ODED SABAN" userId="f3a70497-3659-421c-9f9b-c46e846e9532" providerId="ADAL" clId="{A323DEB8-79F5-4F7C-9B3C-B16F71207449}" dt="2021-06-17T15:45:26.185" v="1298" actId="478"/>
          <ac:picMkLst>
            <pc:docMk/>
            <pc:sldMk cId="2597308738" sldId="265"/>
            <ac:picMk id="10" creationId="{F7F4F094-2F53-4112-B57A-4DB95ED6CFE9}"/>
          </ac:picMkLst>
        </pc:picChg>
        <pc:picChg chg="add mod">
          <ac:chgData name="ODED SABAN" userId="f3a70497-3659-421c-9f9b-c46e846e9532" providerId="ADAL" clId="{A323DEB8-79F5-4F7C-9B3C-B16F71207449}" dt="2021-06-17T15:46:15.223" v="1302" actId="1076"/>
          <ac:picMkLst>
            <pc:docMk/>
            <pc:sldMk cId="2597308738" sldId="265"/>
            <ac:picMk id="14" creationId="{B6B1AAC2-27F2-4976-911F-E7C11A3D8DC7}"/>
          </ac:picMkLst>
        </pc:picChg>
      </pc:sldChg>
      <pc:sldChg chg="addSp delSp modSp add">
        <pc:chgData name="ODED SABAN" userId="f3a70497-3659-421c-9f9b-c46e846e9532" providerId="ADAL" clId="{A323DEB8-79F5-4F7C-9B3C-B16F71207449}" dt="2021-06-17T16:00:00.858" v="1668" actId="403"/>
        <pc:sldMkLst>
          <pc:docMk/>
          <pc:sldMk cId="2819809252" sldId="266"/>
        </pc:sldMkLst>
        <pc:spChg chg="mod">
          <ac:chgData name="ODED SABAN" userId="f3a70497-3659-421c-9f9b-c46e846e9532" providerId="ADAL" clId="{A323DEB8-79F5-4F7C-9B3C-B16F71207449}" dt="2021-06-17T15:48:52.732" v="1401" actId="1076"/>
          <ac:spMkLst>
            <pc:docMk/>
            <pc:sldMk cId="2819809252" sldId="266"/>
            <ac:spMk id="2" creationId="{CFBBF51C-7367-4478-9015-EE9F33957476}"/>
          </ac:spMkLst>
        </pc:spChg>
        <pc:spChg chg="del">
          <ac:chgData name="ODED SABAN" userId="f3a70497-3659-421c-9f9b-c46e846e9532" providerId="ADAL" clId="{A323DEB8-79F5-4F7C-9B3C-B16F71207449}" dt="2021-06-17T15:47:50.973" v="1384"/>
          <ac:spMkLst>
            <pc:docMk/>
            <pc:sldMk cId="2819809252" sldId="266"/>
            <ac:spMk id="3" creationId="{9D151763-442C-44DD-93BB-0584FA8144DF}"/>
          </ac:spMkLst>
        </pc:spChg>
        <pc:spChg chg="add mod">
          <ac:chgData name="ODED SABAN" userId="f3a70497-3659-421c-9f9b-c46e846e9532" providerId="ADAL" clId="{A323DEB8-79F5-4F7C-9B3C-B16F71207449}" dt="2021-06-17T15:47:56.867" v="1386" actId="14100"/>
          <ac:spMkLst>
            <pc:docMk/>
            <pc:sldMk cId="2819809252" sldId="266"/>
            <ac:spMk id="4" creationId="{ACC73BF2-D6EA-404E-AE31-A8D41F1EBBA1}"/>
          </ac:spMkLst>
        </pc:spChg>
        <pc:spChg chg="add mod">
          <ac:chgData name="ODED SABAN" userId="f3a70497-3659-421c-9f9b-c46e846e9532" providerId="ADAL" clId="{A323DEB8-79F5-4F7C-9B3C-B16F71207449}" dt="2021-06-17T16:00:00.858" v="1668" actId="403"/>
          <ac:spMkLst>
            <pc:docMk/>
            <pc:sldMk cId="2819809252" sldId="266"/>
            <ac:spMk id="5" creationId="{ABE7BD30-D4A5-4125-98DD-6A0EEDBA6AC8}"/>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6-16T18:52:33.897" idx="1">
    <p:pos x="7670" y="10"/>
    <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6-16T18:52:33.897" idx="1">
    <p:pos x="7670" y="10"/>
    <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C94F12B-27E0-44BA-BC60-4E8114A3840F}"/>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2E6456EB-E6A8-4FDE-8A19-8458D6798C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45B8E1E3-F5D3-4083-99CF-3AD034909684}"/>
              </a:ext>
            </a:extLst>
          </p:cNvPr>
          <p:cNvSpPr>
            <a:spLocks noGrp="1"/>
          </p:cNvSpPr>
          <p:nvPr>
            <p:ph type="dt" sz="half" idx="10"/>
          </p:nvPr>
        </p:nvSpPr>
        <p:spPr/>
        <p:txBody>
          <a:bodyPr/>
          <a:lstStyle/>
          <a:p>
            <a:fld id="{1DE5ABE7-2ACB-4C28-A5BF-8F67B6AFAE44}" type="datetimeFigureOut">
              <a:rPr lang="he-IL" smtClean="0"/>
              <a:t>ז'/תמוז/תשפ"א</a:t>
            </a:fld>
            <a:endParaRPr lang="he-IL"/>
          </a:p>
        </p:txBody>
      </p:sp>
      <p:sp>
        <p:nvSpPr>
          <p:cNvPr id="5" name="מציין מיקום של כותרת תחתונה 4">
            <a:extLst>
              <a:ext uri="{FF2B5EF4-FFF2-40B4-BE49-F238E27FC236}">
                <a16:creationId xmlns:a16="http://schemas.microsoft.com/office/drawing/2014/main" id="{75040CE0-D4C2-48F8-AEE1-76000ABF189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36CA7B3F-8F89-477C-983D-075B1436BEE4}"/>
              </a:ext>
            </a:extLst>
          </p:cNvPr>
          <p:cNvSpPr>
            <a:spLocks noGrp="1"/>
          </p:cNvSpPr>
          <p:nvPr>
            <p:ph type="sldNum" sz="quarter" idx="12"/>
          </p:nvPr>
        </p:nvSpPr>
        <p:spPr/>
        <p:txBody>
          <a:bodyPr/>
          <a:lstStyle/>
          <a:p>
            <a:fld id="{4BB1C0BD-6A74-42EB-B0B2-BE5AD88B3579}" type="slidenum">
              <a:rPr lang="he-IL" smtClean="0"/>
              <a:t>‹#›</a:t>
            </a:fld>
            <a:endParaRPr lang="he-IL"/>
          </a:p>
        </p:txBody>
      </p:sp>
    </p:spTree>
    <p:extLst>
      <p:ext uri="{BB962C8B-B14F-4D97-AF65-F5344CB8AC3E}">
        <p14:creationId xmlns:p14="http://schemas.microsoft.com/office/powerpoint/2010/main" val="968269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48997CA-E1E9-4A69-9E3A-2379A4E78BB5}"/>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203972E3-A57A-4FBF-B450-8D6D4114B42E}"/>
              </a:ext>
            </a:extLst>
          </p:cNvPr>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57E3BD2-87D9-4AF9-9653-C930AAAE520C}"/>
              </a:ext>
            </a:extLst>
          </p:cNvPr>
          <p:cNvSpPr>
            <a:spLocks noGrp="1"/>
          </p:cNvSpPr>
          <p:nvPr>
            <p:ph type="dt" sz="half" idx="10"/>
          </p:nvPr>
        </p:nvSpPr>
        <p:spPr/>
        <p:txBody>
          <a:bodyPr/>
          <a:lstStyle/>
          <a:p>
            <a:fld id="{1DE5ABE7-2ACB-4C28-A5BF-8F67B6AFAE44}" type="datetimeFigureOut">
              <a:rPr lang="he-IL" smtClean="0"/>
              <a:t>ז'/תמוז/תשפ"א</a:t>
            </a:fld>
            <a:endParaRPr lang="he-IL"/>
          </a:p>
        </p:txBody>
      </p:sp>
      <p:sp>
        <p:nvSpPr>
          <p:cNvPr id="5" name="מציין מיקום של כותרת תחתונה 4">
            <a:extLst>
              <a:ext uri="{FF2B5EF4-FFF2-40B4-BE49-F238E27FC236}">
                <a16:creationId xmlns:a16="http://schemas.microsoft.com/office/drawing/2014/main" id="{CA51306A-D178-43B9-955D-A2569728971D}"/>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2F8B8C9-456B-4277-A5F7-2E01898821F0}"/>
              </a:ext>
            </a:extLst>
          </p:cNvPr>
          <p:cNvSpPr>
            <a:spLocks noGrp="1"/>
          </p:cNvSpPr>
          <p:nvPr>
            <p:ph type="sldNum" sz="quarter" idx="12"/>
          </p:nvPr>
        </p:nvSpPr>
        <p:spPr/>
        <p:txBody>
          <a:bodyPr/>
          <a:lstStyle/>
          <a:p>
            <a:fld id="{4BB1C0BD-6A74-42EB-B0B2-BE5AD88B3579}" type="slidenum">
              <a:rPr lang="he-IL" smtClean="0"/>
              <a:t>‹#›</a:t>
            </a:fld>
            <a:endParaRPr lang="he-IL"/>
          </a:p>
        </p:txBody>
      </p:sp>
    </p:spTree>
    <p:extLst>
      <p:ext uri="{BB962C8B-B14F-4D97-AF65-F5344CB8AC3E}">
        <p14:creationId xmlns:p14="http://schemas.microsoft.com/office/powerpoint/2010/main" val="1322707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E4D04BE0-86A6-4B8C-9611-A2F626025F2D}"/>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8515C36B-5B25-4219-B56A-EB1AA48E6E0E}"/>
              </a:ext>
            </a:extLst>
          </p:cNvPr>
          <p:cNvSpPr>
            <a:spLocks noGrp="1"/>
          </p:cNvSpPr>
          <p:nvPr>
            <p:ph type="body" orient="vert" idx="1"/>
          </p:nvPr>
        </p:nvSpPr>
        <p:spPr>
          <a:xfrm>
            <a:off x="838200" y="365125"/>
            <a:ext cx="7734300" cy="5811838"/>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42A2A6A-D512-45F0-B5F9-65C89C30C959}"/>
              </a:ext>
            </a:extLst>
          </p:cNvPr>
          <p:cNvSpPr>
            <a:spLocks noGrp="1"/>
          </p:cNvSpPr>
          <p:nvPr>
            <p:ph type="dt" sz="half" idx="10"/>
          </p:nvPr>
        </p:nvSpPr>
        <p:spPr/>
        <p:txBody>
          <a:bodyPr/>
          <a:lstStyle/>
          <a:p>
            <a:fld id="{1DE5ABE7-2ACB-4C28-A5BF-8F67B6AFAE44}" type="datetimeFigureOut">
              <a:rPr lang="he-IL" smtClean="0"/>
              <a:t>ז'/תמוז/תשפ"א</a:t>
            </a:fld>
            <a:endParaRPr lang="he-IL"/>
          </a:p>
        </p:txBody>
      </p:sp>
      <p:sp>
        <p:nvSpPr>
          <p:cNvPr id="5" name="מציין מיקום של כותרת תחתונה 4">
            <a:extLst>
              <a:ext uri="{FF2B5EF4-FFF2-40B4-BE49-F238E27FC236}">
                <a16:creationId xmlns:a16="http://schemas.microsoft.com/office/drawing/2014/main" id="{3C82E694-8EF6-49EF-AC01-D6200CBAC2B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E5624141-7482-4F20-BF0A-0F6D41FBC1E3}"/>
              </a:ext>
            </a:extLst>
          </p:cNvPr>
          <p:cNvSpPr>
            <a:spLocks noGrp="1"/>
          </p:cNvSpPr>
          <p:nvPr>
            <p:ph type="sldNum" sz="quarter" idx="12"/>
          </p:nvPr>
        </p:nvSpPr>
        <p:spPr/>
        <p:txBody>
          <a:bodyPr/>
          <a:lstStyle/>
          <a:p>
            <a:fld id="{4BB1C0BD-6A74-42EB-B0B2-BE5AD88B3579}" type="slidenum">
              <a:rPr lang="he-IL" smtClean="0"/>
              <a:t>‹#›</a:t>
            </a:fld>
            <a:endParaRPr lang="he-IL"/>
          </a:p>
        </p:txBody>
      </p:sp>
    </p:spTree>
    <p:extLst>
      <p:ext uri="{BB962C8B-B14F-4D97-AF65-F5344CB8AC3E}">
        <p14:creationId xmlns:p14="http://schemas.microsoft.com/office/powerpoint/2010/main" val="3724882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313D08A-8E64-40FA-9C22-33F2901AEA8A}"/>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9BDAB3F0-6457-4397-B325-C87F00198313}"/>
              </a:ext>
            </a:extLst>
          </p:cNvPr>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67E4B4CE-CCC7-4C3D-82F7-3410592C8D35}"/>
              </a:ext>
            </a:extLst>
          </p:cNvPr>
          <p:cNvSpPr>
            <a:spLocks noGrp="1"/>
          </p:cNvSpPr>
          <p:nvPr>
            <p:ph type="dt" sz="half" idx="10"/>
          </p:nvPr>
        </p:nvSpPr>
        <p:spPr/>
        <p:txBody>
          <a:bodyPr/>
          <a:lstStyle/>
          <a:p>
            <a:fld id="{1DE5ABE7-2ACB-4C28-A5BF-8F67B6AFAE44}" type="datetimeFigureOut">
              <a:rPr lang="he-IL" smtClean="0"/>
              <a:t>ז'/תמוז/תשפ"א</a:t>
            </a:fld>
            <a:endParaRPr lang="he-IL"/>
          </a:p>
        </p:txBody>
      </p:sp>
      <p:sp>
        <p:nvSpPr>
          <p:cNvPr id="5" name="מציין מיקום של כותרת תחתונה 4">
            <a:extLst>
              <a:ext uri="{FF2B5EF4-FFF2-40B4-BE49-F238E27FC236}">
                <a16:creationId xmlns:a16="http://schemas.microsoft.com/office/drawing/2014/main" id="{E58FACB2-D388-485A-9433-0850DE99D9B6}"/>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E186780-C5A4-47E4-B37E-2A7246C17EC7}"/>
              </a:ext>
            </a:extLst>
          </p:cNvPr>
          <p:cNvSpPr>
            <a:spLocks noGrp="1"/>
          </p:cNvSpPr>
          <p:nvPr>
            <p:ph type="sldNum" sz="quarter" idx="12"/>
          </p:nvPr>
        </p:nvSpPr>
        <p:spPr/>
        <p:txBody>
          <a:bodyPr/>
          <a:lstStyle/>
          <a:p>
            <a:fld id="{4BB1C0BD-6A74-42EB-B0B2-BE5AD88B3579}" type="slidenum">
              <a:rPr lang="he-IL" smtClean="0"/>
              <a:t>‹#›</a:t>
            </a:fld>
            <a:endParaRPr lang="he-IL"/>
          </a:p>
        </p:txBody>
      </p:sp>
    </p:spTree>
    <p:extLst>
      <p:ext uri="{BB962C8B-B14F-4D97-AF65-F5344CB8AC3E}">
        <p14:creationId xmlns:p14="http://schemas.microsoft.com/office/powerpoint/2010/main" val="1833665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6AC2300-D639-4F85-8D85-EFFC9AA62BFA}"/>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BB9CEAA8-EBDD-4FAE-99F6-A96C66C810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ערוך סגנונות טקסט של תבנית בסיס</a:t>
            </a:r>
          </a:p>
        </p:txBody>
      </p:sp>
      <p:sp>
        <p:nvSpPr>
          <p:cNvPr id="4" name="מציין מיקום של תאריך 3">
            <a:extLst>
              <a:ext uri="{FF2B5EF4-FFF2-40B4-BE49-F238E27FC236}">
                <a16:creationId xmlns:a16="http://schemas.microsoft.com/office/drawing/2014/main" id="{021F7B13-264B-4E96-A5EA-BD2E05BC6B63}"/>
              </a:ext>
            </a:extLst>
          </p:cNvPr>
          <p:cNvSpPr>
            <a:spLocks noGrp="1"/>
          </p:cNvSpPr>
          <p:nvPr>
            <p:ph type="dt" sz="half" idx="10"/>
          </p:nvPr>
        </p:nvSpPr>
        <p:spPr/>
        <p:txBody>
          <a:bodyPr/>
          <a:lstStyle/>
          <a:p>
            <a:fld id="{1DE5ABE7-2ACB-4C28-A5BF-8F67B6AFAE44}" type="datetimeFigureOut">
              <a:rPr lang="he-IL" smtClean="0"/>
              <a:t>ז'/תמוז/תשפ"א</a:t>
            </a:fld>
            <a:endParaRPr lang="he-IL"/>
          </a:p>
        </p:txBody>
      </p:sp>
      <p:sp>
        <p:nvSpPr>
          <p:cNvPr id="5" name="מציין מיקום של כותרת תחתונה 4">
            <a:extLst>
              <a:ext uri="{FF2B5EF4-FFF2-40B4-BE49-F238E27FC236}">
                <a16:creationId xmlns:a16="http://schemas.microsoft.com/office/drawing/2014/main" id="{9D0D0734-B875-47C5-B157-5AF0E883B3B9}"/>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08B8DC3A-E892-48AD-A9F5-1A820090CE22}"/>
              </a:ext>
            </a:extLst>
          </p:cNvPr>
          <p:cNvSpPr>
            <a:spLocks noGrp="1"/>
          </p:cNvSpPr>
          <p:nvPr>
            <p:ph type="sldNum" sz="quarter" idx="12"/>
          </p:nvPr>
        </p:nvSpPr>
        <p:spPr/>
        <p:txBody>
          <a:bodyPr/>
          <a:lstStyle/>
          <a:p>
            <a:fld id="{4BB1C0BD-6A74-42EB-B0B2-BE5AD88B3579}" type="slidenum">
              <a:rPr lang="he-IL" smtClean="0"/>
              <a:t>‹#›</a:t>
            </a:fld>
            <a:endParaRPr lang="he-IL"/>
          </a:p>
        </p:txBody>
      </p:sp>
    </p:spTree>
    <p:extLst>
      <p:ext uri="{BB962C8B-B14F-4D97-AF65-F5344CB8AC3E}">
        <p14:creationId xmlns:p14="http://schemas.microsoft.com/office/powerpoint/2010/main" val="750418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3911B89-FECC-4583-B91C-978273E115C8}"/>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BCFE4607-0C92-43A4-AE1B-A8CD0BDEEDFA}"/>
              </a:ext>
            </a:extLst>
          </p:cNvPr>
          <p:cNvSpPr>
            <a:spLocks noGrp="1"/>
          </p:cNvSpPr>
          <p:nvPr>
            <p:ph sz="half" idx="1"/>
          </p:nvPr>
        </p:nvSpPr>
        <p:spPr>
          <a:xfrm>
            <a:off x="838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00840F6A-78D2-45B7-866C-C2B360D16E1C}"/>
              </a:ext>
            </a:extLst>
          </p:cNvPr>
          <p:cNvSpPr>
            <a:spLocks noGrp="1"/>
          </p:cNvSpPr>
          <p:nvPr>
            <p:ph sz="half" idx="2"/>
          </p:nvPr>
        </p:nvSpPr>
        <p:spPr>
          <a:xfrm>
            <a:off x="6172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FDD075D4-FA81-4CE7-A564-35035AA1D6AE}"/>
              </a:ext>
            </a:extLst>
          </p:cNvPr>
          <p:cNvSpPr>
            <a:spLocks noGrp="1"/>
          </p:cNvSpPr>
          <p:nvPr>
            <p:ph type="dt" sz="half" idx="10"/>
          </p:nvPr>
        </p:nvSpPr>
        <p:spPr/>
        <p:txBody>
          <a:bodyPr/>
          <a:lstStyle/>
          <a:p>
            <a:fld id="{1DE5ABE7-2ACB-4C28-A5BF-8F67B6AFAE44}" type="datetimeFigureOut">
              <a:rPr lang="he-IL" smtClean="0"/>
              <a:t>ז'/תמוז/תשפ"א</a:t>
            </a:fld>
            <a:endParaRPr lang="he-IL"/>
          </a:p>
        </p:txBody>
      </p:sp>
      <p:sp>
        <p:nvSpPr>
          <p:cNvPr id="6" name="מציין מיקום של כותרת תחתונה 5">
            <a:extLst>
              <a:ext uri="{FF2B5EF4-FFF2-40B4-BE49-F238E27FC236}">
                <a16:creationId xmlns:a16="http://schemas.microsoft.com/office/drawing/2014/main" id="{B40F76BA-9193-4676-B7ED-D997E654E049}"/>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C089F877-5A94-4DD8-83BE-1C8202853C5F}"/>
              </a:ext>
            </a:extLst>
          </p:cNvPr>
          <p:cNvSpPr>
            <a:spLocks noGrp="1"/>
          </p:cNvSpPr>
          <p:nvPr>
            <p:ph type="sldNum" sz="quarter" idx="12"/>
          </p:nvPr>
        </p:nvSpPr>
        <p:spPr/>
        <p:txBody>
          <a:bodyPr/>
          <a:lstStyle/>
          <a:p>
            <a:fld id="{4BB1C0BD-6A74-42EB-B0B2-BE5AD88B3579}" type="slidenum">
              <a:rPr lang="he-IL" smtClean="0"/>
              <a:t>‹#›</a:t>
            </a:fld>
            <a:endParaRPr lang="he-IL"/>
          </a:p>
        </p:txBody>
      </p:sp>
    </p:spTree>
    <p:extLst>
      <p:ext uri="{BB962C8B-B14F-4D97-AF65-F5344CB8AC3E}">
        <p14:creationId xmlns:p14="http://schemas.microsoft.com/office/powerpoint/2010/main" val="4259254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C7D44A1-5BCA-4D7C-BA04-474F059BEA8C}"/>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58842518-765B-4F97-A0E9-0815B5DFBC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מציין מיקום תוכן 3">
            <a:extLst>
              <a:ext uri="{FF2B5EF4-FFF2-40B4-BE49-F238E27FC236}">
                <a16:creationId xmlns:a16="http://schemas.microsoft.com/office/drawing/2014/main" id="{45DDA22B-10CE-4480-88CA-BFD006E876BE}"/>
              </a:ext>
            </a:extLst>
          </p:cNvPr>
          <p:cNvSpPr>
            <a:spLocks noGrp="1"/>
          </p:cNvSpPr>
          <p:nvPr>
            <p:ph sz="half" idx="2"/>
          </p:nvPr>
        </p:nvSpPr>
        <p:spPr>
          <a:xfrm>
            <a:off x="839788" y="2505075"/>
            <a:ext cx="5157787"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666BEEDD-4A42-41C5-ABCF-25B6E161D2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מציין מיקום תוכן 5">
            <a:extLst>
              <a:ext uri="{FF2B5EF4-FFF2-40B4-BE49-F238E27FC236}">
                <a16:creationId xmlns:a16="http://schemas.microsoft.com/office/drawing/2014/main" id="{A500F0B8-DC1B-429A-A307-F395D515FDD2}"/>
              </a:ext>
            </a:extLst>
          </p:cNvPr>
          <p:cNvSpPr>
            <a:spLocks noGrp="1"/>
          </p:cNvSpPr>
          <p:nvPr>
            <p:ph sz="quarter" idx="4"/>
          </p:nvPr>
        </p:nvSpPr>
        <p:spPr>
          <a:xfrm>
            <a:off x="6172200" y="2505075"/>
            <a:ext cx="5183188"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35A666D2-9BE5-40B0-ABD7-87EFFB5BEB11}"/>
              </a:ext>
            </a:extLst>
          </p:cNvPr>
          <p:cNvSpPr>
            <a:spLocks noGrp="1"/>
          </p:cNvSpPr>
          <p:nvPr>
            <p:ph type="dt" sz="half" idx="10"/>
          </p:nvPr>
        </p:nvSpPr>
        <p:spPr/>
        <p:txBody>
          <a:bodyPr/>
          <a:lstStyle/>
          <a:p>
            <a:fld id="{1DE5ABE7-2ACB-4C28-A5BF-8F67B6AFAE44}" type="datetimeFigureOut">
              <a:rPr lang="he-IL" smtClean="0"/>
              <a:t>ז'/תמוז/תשפ"א</a:t>
            </a:fld>
            <a:endParaRPr lang="he-IL"/>
          </a:p>
        </p:txBody>
      </p:sp>
      <p:sp>
        <p:nvSpPr>
          <p:cNvPr id="8" name="מציין מיקום של כותרת תחתונה 7">
            <a:extLst>
              <a:ext uri="{FF2B5EF4-FFF2-40B4-BE49-F238E27FC236}">
                <a16:creationId xmlns:a16="http://schemas.microsoft.com/office/drawing/2014/main" id="{18556318-1DB9-449A-958B-6FB90E7DF439}"/>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B1641A1D-3A54-4397-BB9B-CC8A5CEE6E16}"/>
              </a:ext>
            </a:extLst>
          </p:cNvPr>
          <p:cNvSpPr>
            <a:spLocks noGrp="1"/>
          </p:cNvSpPr>
          <p:nvPr>
            <p:ph type="sldNum" sz="quarter" idx="12"/>
          </p:nvPr>
        </p:nvSpPr>
        <p:spPr/>
        <p:txBody>
          <a:bodyPr/>
          <a:lstStyle/>
          <a:p>
            <a:fld id="{4BB1C0BD-6A74-42EB-B0B2-BE5AD88B3579}" type="slidenum">
              <a:rPr lang="he-IL" smtClean="0"/>
              <a:t>‹#›</a:t>
            </a:fld>
            <a:endParaRPr lang="he-IL"/>
          </a:p>
        </p:txBody>
      </p:sp>
    </p:spTree>
    <p:extLst>
      <p:ext uri="{BB962C8B-B14F-4D97-AF65-F5344CB8AC3E}">
        <p14:creationId xmlns:p14="http://schemas.microsoft.com/office/powerpoint/2010/main" val="4008113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531C44B-959A-4ABA-91E5-AE63457BACCA}"/>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656D7985-2DA2-417B-9E7A-2A0E6333F886}"/>
              </a:ext>
            </a:extLst>
          </p:cNvPr>
          <p:cNvSpPr>
            <a:spLocks noGrp="1"/>
          </p:cNvSpPr>
          <p:nvPr>
            <p:ph type="dt" sz="half" idx="10"/>
          </p:nvPr>
        </p:nvSpPr>
        <p:spPr/>
        <p:txBody>
          <a:bodyPr/>
          <a:lstStyle/>
          <a:p>
            <a:fld id="{1DE5ABE7-2ACB-4C28-A5BF-8F67B6AFAE44}" type="datetimeFigureOut">
              <a:rPr lang="he-IL" smtClean="0"/>
              <a:t>ז'/תמוז/תשפ"א</a:t>
            </a:fld>
            <a:endParaRPr lang="he-IL"/>
          </a:p>
        </p:txBody>
      </p:sp>
      <p:sp>
        <p:nvSpPr>
          <p:cNvPr id="4" name="מציין מיקום של כותרת תחתונה 3">
            <a:extLst>
              <a:ext uri="{FF2B5EF4-FFF2-40B4-BE49-F238E27FC236}">
                <a16:creationId xmlns:a16="http://schemas.microsoft.com/office/drawing/2014/main" id="{2BF17DBB-324D-452E-80AA-43F2840B3B62}"/>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1767F2D7-0C2F-43CA-B8B1-B2D95DCA9784}"/>
              </a:ext>
            </a:extLst>
          </p:cNvPr>
          <p:cNvSpPr>
            <a:spLocks noGrp="1"/>
          </p:cNvSpPr>
          <p:nvPr>
            <p:ph type="sldNum" sz="quarter" idx="12"/>
          </p:nvPr>
        </p:nvSpPr>
        <p:spPr/>
        <p:txBody>
          <a:bodyPr/>
          <a:lstStyle/>
          <a:p>
            <a:fld id="{4BB1C0BD-6A74-42EB-B0B2-BE5AD88B3579}" type="slidenum">
              <a:rPr lang="he-IL" smtClean="0"/>
              <a:t>‹#›</a:t>
            </a:fld>
            <a:endParaRPr lang="he-IL"/>
          </a:p>
        </p:txBody>
      </p:sp>
    </p:spTree>
    <p:extLst>
      <p:ext uri="{BB962C8B-B14F-4D97-AF65-F5344CB8AC3E}">
        <p14:creationId xmlns:p14="http://schemas.microsoft.com/office/powerpoint/2010/main" val="3625966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0C98786D-A312-4A7C-85EF-22C0D4DEC5B0}"/>
              </a:ext>
            </a:extLst>
          </p:cNvPr>
          <p:cNvSpPr>
            <a:spLocks noGrp="1"/>
          </p:cNvSpPr>
          <p:nvPr>
            <p:ph type="dt" sz="half" idx="10"/>
          </p:nvPr>
        </p:nvSpPr>
        <p:spPr/>
        <p:txBody>
          <a:bodyPr/>
          <a:lstStyle/>
          <a:p>
            <a:fld id="{1DE5ABE7-2ACB-4C28-A5BF-8F67B6AFAE44}" type="datetimeFigureOut">
              <a:rPr lang="he-IL" smtClean="0"/>
              <a:t>ז'/תמוז/תשפ"א</a:t>
            </a:fld>
            <a:endParaRPr lang="he-IL"/>
          </a:p>
        </p:txBody>
      </p:sp>
      <p:sp>
        <p:nvSpPr>
          <p:cNvPr id="3" name="מציין מיקום של כותרת תחתונה 2">
            <a:extLst>
              <a:ext uri="{FF2B5EF4-FFF2-40B4-BE49-F238E27FC236}">
                <a16:creationId xmlns:a16="http://schemas.microsoft.com/office/drawing/2014/main" id="{F1C85789-5497-40ED-9BA8-0121AD796271}"/>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3DDAE7B8-75A5-4678-9DF7-F16EADA103D8}"/>
              </a:ext>
            </a:extLst>
          </p:cNvPr>
          <p:cNvSpPr>
            <a:spLocks noGrp="1"/>
          </p:cNvSpPr>
          <p:nvPr>
            <p:ph type="sldNum" sz="quarter" idx="12"/>
          </p:nvPr>
        </p:nvSpPr>
        <p:spPr/>
        <p:txBody>
          <a:bodyPr/>
          <a:lstStyle/>
          <a:p>
            <a:fld id="{4BB1C0BD-6A74-42EB-B0B2-BE5AD88B3579}" type="slidenum">
              <a:rPr lang="he-IL" smtClean="0"/>
              <a:t>‹#›</a:t>
            </a:fld>
            <a:endParaRPr lang="he-IL"/>
          </a:p>
        </p:txBody>
      </p:sp>
    </p:spTree>
    <p:extLst>
      <p:ext uri="{BB962C8B-B14F-4D97-AF65-F5344CB8AC3E}">
        <p14:creationId xmlns:p14="http://schemas.microsoft.com/office/powerpoint/2010/main" val="2401493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8B0D989-EE2D-43D4-A93B-A776E137091A}"/>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2EFA969B-6C50-4B50-A558-5F88F73BF0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7767E927-D400-4E24-ABB6-9B8AF9BE80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מציין מיקום של תאריך 4">
            <a:extLst>
              <a:ext uri="{FF2B5EF4-FFF2-40B4-BE49-F238E27FC236}">
                <a16:creationId xmlns:a16="http://schemas.microsoft.com/office/drawing/2014/main" id="{D9DBA065-CF94-43AD-A7BF-52E577990DAF}"/>
              </a:ext>
            </a:extLst>
          </p:cNvPr>
          <p:cNvSpPr>
            <a:spLocks noGrp="1"/>
          </p:cNvSpPr>
          <p:nvPr>
            <p:ph type="dt" sz="half" idx="10"/>
          </p:nvPr>
        </p:nvSpPr>
        <p:spPr/>
        <p:txBody>
          <a:bodyPr/>
          <a:lstStyle/>
          <a:p>
            <a:fld id="{1DE5ABE7-2ACB-4C28-A5BF-8F67B6AFAE44}" type="datetimeFigureOut">
              <a:rPr lang="he-IL" smtClean="0"/>
              <a:t>ז'/תמוז/תשפ"א</a:t>
            </a:fld>
            <a:endParaRPr lang="he-IL"/>
          </a:p>
        </p:txBody>
      </p:sp>
      <p:sp>
        <p:nvSpPr>
          <p:cNvPr id="6" name="מציין מיקום של כותרת תחתונה 5">
            <a:extLst>
              <a:ext uri="{FF2B5EF4-FFF2-40B4-BE49-F238E27FC236}">
                <a16:creationId xmlns:a16="http://schemas.microsoft.com/office/drawing/2014/main" id="{0E8A4116-DF81-4BE1-8157-41AAFC41738C}"/>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FF7980A7-BA43-4F5A-B280-CDE9A149F1E5}"/>
              </a:ext>
            </a:extLst>
          </p:cNvPr>
          <p:cNvSpPr>
            <a:spLocks noGrp="1"/>
          </p:cNvSpPr>
          <p:nvPr>
            <p:ph type="sldNum" sz="quarter" idx="12"/>
          </p:nvPr>
        </p:nvSpPr>
        <p:spPr/>
        <p:txBody>
          <a:bodyPr/>
          <a:lstStyle/>
          <a:p>
            <a:fld id="{4BB1C0BD-6A74-42EB-B0B2-BE5AD88B3579}" type="slidenum">
              <a:rPr lang="he-IL" smtClean="0"/>
              <a:t>‹#›</a:t>
            </a:fld>
            <a:endParaRPr lang="he-IL"/>
          </a:p>
        </p:txBody>
      </p:sp>
    </p:spTree>
    <p:extLst>
      <p:ext uri="{BB962C8B-B14F-4D97-AF65-F5344CB8AC3E}">
        <p14:creationId xmlns:p14="http://schemas.microsoft.com/office/powerpoint/2010/main" val="1564209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B401B34-0E53-47F9-B402-8E7EF4363450}"/>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64108969-E196-49EC-9139-E087192C9A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FD7E5CFD-F5E3-4E1A-98DF-6625253421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מציין מיקום של תאריך 4">
            <a:extLst>
              <a:ext uri="{FF2B5EF4-FFF2-40B4-BE49-F238E27FC236}">
                <a16:creationId xmlns:a16="http://schemas.microsoft.com/office/drawing/2014/main" id="{73AE95AB-BBCE-4F7A-80E2-5E658B56A1C9}"/>
              </a:ext>
            </a:extLst>
          </p:cNvPr>
          <p:cNvSpPr>
            <a:spLocks noGrp="1"/>
          </p:cNvSpPr>
          <p:nvPr>
            <p:ph type="dt" sz="half" idx="10"/>
          </p:nvPr>
        </p:nvSpPr>
        <p:spPr/>
        <p:txBody>
          <a:bodyPr/>
          <a:lstStyle/>
          <a:p>
            <a:fld id="{1DE5ABE7-2ACB-4C28-A5BF-8F67B6AFAE44}" type="datetimeFigureOut">
              <a:rPr lang="he-IL" smtClean="0"/>
              <a:t>ז'/תמוז/תשפ"א</a:t>
            </a:fld>
            <a:endParaRPr lang="he-IL"/>
          </a:p>
        </p:txBody>
      </p:sp>
      <p:sp>
        <p:nvSpPr>
          <p:cNvPr id="6" name="מציין מיקום של כותרת תחתונה 5">
            <a:extLst>
              <a:ext uri="{FF2B5EF4-FFF2-40B4-BE49-F238E27FC236}">
                <a16:creationId xmlns:a16="http://schemas.microsoft.com/office/drawing/2014/main" id="{7B7C9992-4CDD-4BC0-858B-3AEB24CE82C7}"/>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4B2DFCC3-FE79-408D-B1EE-7974A9E84D96}"/>
              </a:ext>
            </a:extLst>
          </p:cNvPr>
          <p:cNvSpPr>
            <a:spLocks noGrp="1"/>
          </p:cNvSpPr>
          <p:nvPr>
            <p:ph type="sldNum" sz="quarter" idx="12"/>
          </p:nvPr>
        </p:nvSpPr>
        <p:spPr/>
        <p:txBody>
          <a:bodyPr/>
          <a:lstStyle/>
          <a:p>
            <a:fld id="{4BB1C0BD-6A74-42EB-B0B2-BE5AD88B3579}" type="slidenum">
              <a:rPr lang="he-IL" smtClean="0"/>
              <a:t>‹#›</a:t>
            </a:fld>
            <a:endParaRPr lang="he-IL"/>
          </a:p>
        </p:txBody>
      </p:sp>
    </p:spTree>
    <p:extLst>
      <p:ext uri="{BB962C8B-B14F-4D97-AF65-F5344CB8AC3E}">
        <p14:creationId xmlns:p14="http://schemas.microsoft.com/office/powerpoint/2010/main" val="22140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51B7781C-7ADB-45FB-9CE3-011B5249B33E}"/>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50319025-7890-49EB-9F37-D5E02A003164}"/>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0A3E5802-EFD6-40DE-8DC2-BF7C4CDC8268}"/>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1DE5ABE7-2ACB-4C28-A5BF-8F67B6AFAE44}" type="datetimeFigureOut">
              <a:rPr lang="he-IL" smtClean="0"/>
              <a:t>ז'/תמוז/תשפ"א</a:t>
            </a:fld>
            <a:endParaRPr lang="he-IL"/>
          </a:p>
        </p:txBody>
      </p:sp>
      <p:sp>
        <p:nvSpPr>
          <p:cNvPr id="5" name="מציין מיקום של כותרת תחתונה 4">
            <a:extLst>
              <a:ext uri="{FF2B5EF4-FFF2-40B4-BE49-F238E27FC236}">
                <a16:creationId xmlns:a16="http://schemas.microsoft.com/office/drawing/2014/main" id="{88255AA3-1CD4-4E04-81B0-D27BD46A25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83086686-C39C-40C5-9421-D6607C31A40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4BB1C0BD-6A74-42EB-B0B2-BE5AD88B3579}" type="slidenum">
              <a:rPr lang="he-IL" smtClean="0"/>
              <a:t>‹#›</a:t>
            </a:fld>
            <a:endParaRPr lang="he-IL"/>
          </a:p>
        </p:txBody>
      </p:sp>
    </p:spTree>
    <p:extLst>
      <p:ext uri="{BB962C8B-B14F-4D97-AF65-F5344CB8AC3E}">
        <p14:creationId xmlns:p14="http://schemas.microsoft.com/office/powerpoint/2010/main" val="4094290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odedsaban/Data-Science-Projec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ad.co.il/nadlanprice" TargetMode="Externa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1285FD6-398C-4CE4-AE27-23E801E4C8E0}"/>
              </a:ext>
            </a:extLst>
          </p:cNvPr>
          <p:cNvSpPr>
            <a:spLocks noGrp="1"/>
          </p:cNvSpPr>
          <p:nvPr>
            <p:ph type="ctrTitle"/>
          </p:nvPr>
        </p:nvSpPr>
        <p:spPr>
          <a:xfrm>
            <a:off x="1524000" y="231211"/>
            <a:ext cx="9144000" cy="1899806"/>
          </a:xfrm>
        </p:spPr>
        <p:txBody>
          <a:bodyPr>
            <a:normAutofit/>
          </a:bodyPr>
          <a:lstStyle/>
          <a:p>
            <a:r>
              <a:rPr lang="en-US" dirty="0">
                <a:latin typeface="Bodoni MT" panose="02070603080606020203" pitchFamily="18" charset="0"/>
              </a:rPr>
              <a:t>Rising apartment prices in Gush Dan</a:t>
            </a:r>
            <a:endParaRPr lang="he-IL" dirty="0">
              <a:latin typeface="Bodoni MT" panose="02070603080606020203" pitchFamily="18" charset="0"/>
            </a:endParaRPr>
          </a:p>
        </p:txBody>
      </p:sp>
      <p:sp>
        <p:nvSpPr>
          <p:cNvPr id="3" name="כותרת משנה 2">
            <a:extLst>
              <a:ext uri="{FF2B5EF4-FFF2-40B4-BE49-F238E27FC236}">
                <a16:creationId xmlns:a16="http://schemas.microsoft.com/office/drawing/2014/main" id="{E0A8D8B2-53B1-414B-B1CE-88338B810D91}"/>
              </a:ext>
            </a:extLst>
          </p:cNvPr>
          <p:cNvSpPr>
            <a:spLocks noGrp="1"/>
          </p:cNvSpPr>
          <p:nvPr>
            <p:ph type="subTitle" idx="1"/>
          </p:nvPr>
        </p:nvSpPr>
        <p:spPr>
          <a:xfrm>
            <a:off x="1524000" y="2253686"/>
            <a:ext cx="9144000" cy="3193967"/>
          </a:xfrm>
        </p:spPr>
        <p:txBody>
          <a:bodyPr>
            <a:normAutofit/>
          </a:bodyPr>
          <a:lstStyle/>
          <a:p>
            <a:r>
              <a:rPr lang="en-US" sz="3200" dirty="0">
                <a:latin typeface="Bodoni MT" panose="02070603080606020203" pitchFamily="18" charset="0"/>
              </a:rPr>
              <a:t>data mining and machine learning final project</a:t>
            </a:r>
            <a:endParaRPr lang="he-IL" sz="3200" dirty="0">
              <a:latin typeface="Bodoni MT" panose="02070603080606020203" pitchFamily="18" charset="0"/>
            </a:endParaRPr>
          </a:p>
          <a:p>
            <a:endParaRPr lang="he-IL" sz="3200" dirty="0">
              <a:latin typeface="Bodoni MT" panose="02070603080606020203" pitchFamily="18" charset="0"/>
            </a:endParaRPr>
          </a:p>
          <a:p>
            <a:r>
              <a:rPr lang="en-US" sz="3200" dirty="0">
                <a:latin typeface="Bodoni MT" panose="02070603080606020203" pitchFamily="18" charset="0"/>
              </a:rPr>
              <a:t>                                                 Oded Saban</a:t>
            </a:r>
          </a:p>
          <a:p>
            <a:r>
              <a:rPr lang="en-US" sz="3200" dirty="0">
                <a:latin typeface="Bodoni MT" panose="02070603080606020203" pitchFamily="18" charset="0"/>
              </a:rPr>
              <a:t>                                                 Chen Yanko</a:t>
            </a:r>
            <a:endParaRPr lang="he-IL" sz="3200" dirty="0">
              <a:latin typeface="Bodoni MT" panose="02070603080606020203" pitchFamily="18" charset="0"/>
            </a:endParaRPr>
          </a:p>
          <a:p>
            <a:r>
              <a:rPr lang="en-US" sz="3200" dirty="0">
                <a:latin typeface="Bodoni MT" panose="02070603080606020203" pitchFamily="18" charset="0"/>
              </a:rPr>
              <a:t>                                                  </a:t>
            </a:r>
            <a:r>
              <a:rPr lang="en-US" sz="3200" dirty="0">
                <a:latin typeface="Bodoni MT" panose="02070603080606020203" pitchFamily="18" charset="0"/>
                <a:hlinkClick r:id="rId2"/>
              </a:rPr>
              <a:t>Github</a:t>
            </a:r>
            <a:endParaRPr lang="he-IL" sz="3200" dirty="0">
              <a:latin typeface="Bodoni MT" panose="02070603080606020203" pitchFamily="18" charset="0"/>
            </a:endParaRPr>
          </a:p>
        </p:txBody>
      </p:sp>
    </p:spTree>
    <p:extLst>
      <p:ext uri="{BB962C8B-B14F-4D97-AF65-F5344CB8AC3E}">
        <p14:creationId xmlns:p14="http://schemas.microsoft.com/office/powerpoint/2010/main" val="1395875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5429930-1CF4-47CD-8525-DFD8D6EF7C1C}"/>
              </a:ext>
            </a:extLst>
          </p:cNvPr>
          <p:cNvSpPr>
            <a:spLocks noGrp="1"/>
          </p:cNvSpPr>
          <p:nvPr>
            <p:ph type="title"/>
          </p:nvPr>
        </p:nvSpPr>
        <p:spPr/>
        <p:txBody>
          <a:bodyPr>
            <a:normAutofit/>
          </a:bodyPr>
          <a:lstStyle/>
          <a:p>
            <a:pPr algn="ctr"/>
            <a:r>
              <a:rPr lang="en-US" sz="6000" dirty="0">
                <a:latin typeface="Bodoni MT" panose="02070603080606020203" pitchFamily="18" charset="0"/>
              </a:rPr>
              <a:t>Machine Learning</a:t>
            </a:r>
            <a:endParaRPr lang="he-IL" sz="6000" dirty="0">
              <a:latin typeface="Bodoni MT" panose="02070603080606020203" pitchFamily="18" charset="0"/>
            </a:endParaRPr>
          </a:p>
        </p:txBody>
      </p:sp>
      <p:pic>
        <p:nvPicPr>
          <p:cNvPr id="14" name="מציין מיקום תוכן 13">
            <a:extLst>
              <a:ext uri="{FF2B5EF4-FFF2-40B4-BE49-F238E27FC236}">
                <a16:creationId xmlns:a16="http://schemas.microsoft.com/office/drawing/2014/main" id="{B6B1AAC2-27F2-4976-911F-E7C11A3D8D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3431" y="1816198"/>
            <a:ext cx="7645137" cy="4351338"/>
          </a:xfrm>
        </p:spPr>
      </p:pic>
    </p:spTree>
    <p:extLst>
      <p:ext uri="{BB962C8B-B14F-4D97-AF65-F5344CB8AC3E}">
        <p14:creationId xmlns:p14="http://schemas.microsoft.com/office/powerpoint/2010/main" val="2597308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FBBF51C-7367-4478-9015-EE9F33957476}"/>
              </a:ext>
            </a:extLst>
          </p:cNvPr>
          <p:cNvSpPr>
            <a:spLocks noGrp="1"/>
          </p:cNvSpPr>
          <p:nvPr>
            <p:ph type="title"/>
          </p:nvPr>
        </p:nvSpPr>
        <p:spPr>
          <a:xfrm>
            <a:off x="286350" y="-347421"/>
            <a:ext cx="10623206" cy="1600200"/>
          </a:xfrm>
        </p:spPr>
        <p:txBody>
          <a:bodyPr>
            <a:normAutofit/>
          </a:bodyPr>
          <a:lstStyle/>
          <a:p>
            <a:pPr algn="l"/>
            <a:r>
              <a:rPr lang="en-US" sz="4800" dirty="0">
                <a:latin typeface="Bodoni MT" panose="02070603080606020203" pitchFamily="18" charset="0"/>
              </a:rPr>
              <a:t>Machine Learning – linear regression</a:t>
            </a:r>
            <a:endParaRPr lang="he-IL" sz="4800" dirty="0">
              <a:latin typeface="Bodoni MT" panose="02070603080606020203" pitchFamily="18" charset="0"/>
            </a:endParaRPr>
          </a:p>
        </p:txBody>
      </p:sp>
      <p:sp>
        <p:nvSpPr>
          <p:cNvPr id="4" name="מציין מיקום תוכן 3">
            <a:extLst>
              <a:ext uri="{FF2B5EF4-FFF2-40B4-BE49-F238E27FC236}">
                <a16:creationId xmlns:a16="http://schemas.microsoft.com/office/drawing/2014/main" id="{ACC73BF2-D6EA-404E-AE31-A8D41F1EBBA1}"/>
              </a:ext>
            </a:extLst>
          </p:cNvPr>
          <p:cNvSpPr>
            <a:spLocks noGrp="1"/>
          </p:cNvSpPr>
          <p:nvPr>
            <p:ph idx="1"/>
          </p:nvPr>
        </p:nvSpPr>
        <p:spPr>
          <a:xfrm>
            <a:off x="5183188" y="2057400"/>
            <a:ext cx="6172200" cy="3803650"/>
          </a:xfrm>
        </p:spPr>
        <p:txBody>
          <a:bodyPr/>
          <a:lstStyle/>
          <a:p>
            <a:endParaRPr lang="he-IL" dirty="0"/>
          </a:p>
        </p:txBody>
      </p:sp>
      <p:sp>
        <p:nvSpPr>
          <p:cNvPr id="5" name="מציין מיקום טקסט 4">
            <a:extLst>
              <a:ext uri="{FF2B5EF4-FFF2-40B4-BE49-F238E27FC236}">
                <a16:creationId xmlns:a16="http://schemas.microsoft.com/office/drawing/2014/main" id="{ABE7BD30-D4A5-4125-98DD-6A0EEDBA6AC8}"/>
              </a:ext>
            </a:extLst>
          </p:cNvPr>
          <p:cNvSpPr>
            <a:spLocks noGrp="1"/>
          </p:cNvSpPr>
          <p:nvPr>
            <p:ph type="body" sz="half" idx="2"/>
          </p:nvPr>
        </p:nvSpPr>
        <p:spPr/>
        <p:txBody>
          <a:bodyPr/>
          <a:lstStyle/>
          <a:p>
            <a:pPr algn="l" rtl="0"/>
            <a:endParaRPr lang="en-US" dirty="0"/>
          </a:p>
          <a:p>
            <a:pPr marL="342900" indent="-342900" algn="l" rtl="0">
              <a:buFont typeface="Wingdings" panose="05000000000000000000" pitchFamily="2" charset="2"/>
              <a:buChar char="§"/>
            </a:pPr>
            <a:r>
              <a:rPr lang="en-US" sz="2400" dirty="0">
                <a:latin typeface="Bodoni MT" panose="02070603080606020203" pitchFamily="18" charset="0"/>
              </a:rPr>
              <a:t>We used ‘sklearn’ library and linear regression.</a:t>
            </a:r>
            <a:br>
              <a:rPr lang="en-US" sz="2400" dirty="0">
                <a:latin typeface="Bodoni MT" panose="02070603080606020203" pitchFamily="18" charset="0"/>
              </a:rPr>
            </a:br>
            <a:endParaRPr lang="en-US" sz="2400" dirty="0">
              <a:latin typeface="Bodoni MT" panose="02070603080606020203" pitchFamily="18" charset="0"/>
            </a:endParaRPr>
          </a:p>
          <a:p>
            <a:pPr marL="342900" indent="-342900" algn="l" rtl="0">
              <a:buFont typeface="Wingdings" panose="05000000000000000000" pitchFamily="2" charset="2"/>
              <a:buChar char="§"/>
            </a:pPr>
            <a:r>
              <a:rPr lang="en-US" sz="2400" dirty="0">
                <a:latin typeface="Bodoni MT" panose="02070603080606020203" pitchFamily="18" charset="0"/>
              </a:rPr>
              <a:t>With their help we trained a model that can predict the average price per square meter in the city and in the year we chose.</a:t>
            </a:r>
            <a:endParaRPr lang="he-IL" sz="2400" dirty="0">
              <a:latin typeface="Bodoni MT" panose="02070603080606020203" pitchFamily="18" charset="0"/>
            </a:endParaRPr>
          </a:p>
        </p:txBody>
      </p:sp>
    </p:spTree>
    <p:extLst>
      <p:ext uri="{BB962C8B-B14F-4D97-AF65-F5344CB8AC3E}">
        <p14:creationId xmlns:p14="http://schemas.microsoft.com/office/powerpoint/2010/main" val="2819809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064C0A9-062B-48FC-B3DF-03D776F946C2}"/>
              </a:ext>
            </a:extLst>
          </p:cNvPr>
          <p:cNvSpPr>
            <a:spLocks noGrp="1"/>
          </p:cNvSpPr>
          <p:nvPr>
            <p:ph type="title"/>
          </p:nvPr>
        </p:nvSpPr>
        <p:spPr>
          <a:xfrm>
            <a:off x="838200" y="178230"/>
            <a:ext cx="10515600" cy="2533970"/>
          </a:xfrm>
        </p:spPr>
        <p:txBody>
          <a:bodyPr>
            <a:normAutofit/>
          </a:bodyPr>
          <a:lstStyle/>
          <a:p>
            <a:pPr algn="l">
              <a:lnSpc>
                <a:spcPct val="100000"/>
              </a:lnSpc>
              <a:spcAft>
                <a:spcPts val="1800"/>
              </a:spcAft>
            </a:pPr>
            <a:r>
              <a:rPr lang="en-US" sz="4000" dirty="0">
                <a:latin typeface="Bodoni MT" panose="02070603080606020203" pitchFamily="18" charset="0"/>
              </a:rPr>
              <a:t>Research questions :</a:t>
            </a:r>
            <a:br>
              <a:rPr lang="en-US" sz="4000" dirty="0">
                <a:latin typeface="Bodoni MT" panose="02070603080606020203" pitchFamily="18" charset="0"/>
              </a:rPr>
            </a:br>
            <a:r>
              <a:rPr lang="en-US" sz="2600" dirty="0">
                <a:latin typeface="Bodoni MT" panose="02070603080606020203" pitchFamily="18" charset="0"/>
              </a:rPr>
              <a:t>1. Has there indeed been an increase in apartment prices as noticeable ?</a:t>
            </a:r>
            <a:br>
              <a:rPr lang="he-IL" sz="2600" dirty="0">
                <a:latin typeface="Bodoni MT" panose="02070603080606020203" pitchFamily="18" charset="0"/>
              </a:rPr>
            </a:br>
            <a:r>
              <a:rPr lang="en-US" sz="2600" dirty="0">
                <a:latin typeface="Bodoni MT" panose="02070603080606020203" pitchFamily="18" charset="0"/>
              </a:rPr>
              <a:t>2. Given the current price of an apartment, is it possible to predict its price in about 10 years?</a:t>
            </a:r>
            <a:endParaRPr lang="he-IL" sz="4000" dirty="0">
              <a:latin typeface="Bodoni MT" panose="02070603080606020203" pitchFamily="18" charset="0"/>
            </a:endParaRPr>
          </a:p>
        </p:txBody>
      </p:sp>
      <p:pic>
        <p:nvPicPr>
          <p:cNvPr id="11" name="מציין מיקום תוכן 10">
            <a:extLst>
              <a:ext uri="{FF2B5EF4-FFF2-40B4-BE49-F238E27FC236}">
                <a16:creationId xmlns:a16="http://schemas.microsoft.com/office/drawing/2014/main" id="{DAA70C36-4644-4C83-86FB-BB011F25EC4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198" y="3006669"/>
            <a:ext cx="4588790" cy="3262788"/>
          </a:xfrm>
        </p:spPr>
      </p:pic>
      <p:pic>
        <p:nvPicPr>
          <p:cNvPr id="9" name="מציין מיקום תוכן 8">
            <a:extLst>
              <a:ext uri="{FF2B5EF4-FFF2-40B4-BE49-F238E27FC236}">
                <a16:creationId xmlns:a16="http://schemas.microsoft.com/office/drawing/2014/main" id="{FD53FBD9-77A1-431A-80E1-3BEBA17D58F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765012" y="3006670"/>
            <a:ext cx="4588790" cy="3262787"/>
          </a:xfrm>
        </p:spPr>
      </p:pic>
    </p:spTree>
    <p:extLst>
      <p:ext uri="{BB962C8B-B14F-4D97-AF65-F5344CB8AC3E}">
        <p14:creationId xmlns:p14="http://schemas.microsoft.com/office/powerpoint/2010/main" val="1498245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27A311-4AF6-4820-A751-2AC698098683}"/>
              </a:ext>
            </a:extLst>
          </p:cNvPr>
          <p:cNvSpPr>
            <a:spLocks noGrp="1"/>
          </p:cNvSpPr>
          <p:nvPr>
            <p:ph type="title"/>
          </p:nvPr>
        </p:nvSpPr>
        <p:spPr>
          <a:xfrm>
            <a:off x="836612" y="-139485"/>
            <a:ext cx="3932237" cy="1600200"/>
          </a:xfrm>
        </p:spPr>
        <p:txBody>
          <a:bodyPr>
            <a:normAutofit/>
          </a:bodyPr>
          <a:lstStyle/>
          <a:p>
            <a:pPr algn="l"/>
            <a:r>
              <a:rPr lang="en-US" sz="4800" dirty="0">
                <a:latin typeface="Bodoni MT" panose="02070603080606020203" pitchFamily="18" charset="0"/>
              </a:rPr>
              <a:t>Data sources</a:t>
            </a:r>
            <a:endParaRPr lang="he-IL" sz="4800" dirty="0">
              <a:latin typeface="Bodoni MT" panose="02070603080606020203" pitchFamily="18" charset="0"/>
            </a:endParaRPr>
          </a:p>
        </p:txBody>
      </p:sp>
      <p:sp>
        <p:nvSpPr>
          <p:cNvPr id="4" name="מציין מיקום טקסט 3">
            <a:extLst>
              <a:ext uri="{FF2B5EF4-FFF2-40B4-BE49-F238E27FC236}">
                <a16:creationId xmlns:a16="http://schemas.microsoft.com/office/drawing/2014/main" id="{D5BEA5E4-E4B4-43A9-962E-78DC8FAC01D5}"/>
              </a:ext>
            </a:extLst>
          </p:cNvPr>
          <p:cNvSpPr>
            <a:spLocks noGrp="1"/>
          </p:cNvSpPr>
          <p:nvPr>
            <p:ph type="body" sz="half" idx="2"/>
          </p:nvPr>
        </p:nvSpPr>
        <p:spPr>
          <a:xfrm>
            <a:off x="720672" y="1627322"/>
            <a:ext cx="4285282" cy="4370522"/>
          </a:xfrm>
        </p:spPr>
        <p:txBody>
          <a:bodyPr>
            <a:normAutofit fontScale="85000" lnSpcReduction="20000"/>
          </a:bodyPr>
          <a:lstStyle/>
          <a:p>
            <a:pPr marL="285750" indent="-285750" algn="l" rtl="0">
              <a:lnSpc>
                <a:spcPct val="110000"/>
              </a:lnSpc>
              <a:buFont typeface="Wingdings" panose="05000000000000000000" pitchFamily="2" charset="2"/>
              <a:buChar char="v"/>
            </a:pPr>
            <a:r>
              <a:rPr lang="en-US" sz="3400" b="1" dirty="0">
                <a:latin typeface="Bodoni MT" panose="02070603080606020203" pitchFamily="18" charset="0"/>
              </a:rPr>
              <a:t>Crawling</a:t>
            </a:r>
            <a:r>
              <a:rPr lang="en-US" sz="2400" dirty="0">
                <a:latin typeface="Bodoni MT" panose="02070603080606020203" pitchFamily="18" charset="0"/>
              </a:rPr>
              <a:t> - </a:t>
            </a:r>
            <a:br>
              <a:rPr lang="en-US" sz="2400" dirty="0">
                <a:latin typeface="Bodoni MT" panose="02070603080606020203" pitchFamily="18" charset="0"/>
              </a:rPr>
            </a:br>
            <a:r>
              <a:rPr lang="en-US" sz="2600" dirty="0">
                <a:latin typeface="Bodoni MT" panose="02070603080606020203" pitchFamily="18" charset="0"/>
                <a:hlinkClick r:id="rId2"/>
              </a:rPr>
              <a:t>ad - Information on real estate transactions </a:t>
            </a:r>
            <a:endParaRPr lang="en-US" sz="2600" dirty="0">
              <a:latin typeface="Bodoni MT" panose="02070603080606020203" pitchFamily="18" charset="0"/>
            </a:endParaRPr>
          </a:p>
          <a:p>
            <a:pPr marL="342900" indent="-342900" algn="l" rtl="0">
              <a:lnSpc>
                <a:spcPct val="110000"/>
              </a:lnSpc>
              <a:buFont typeface="Wingdings" panose="05000000000000000000" pitchFamily="2" charset="2"/>
              <a:buChar char="§"/>
            </a:pPr>
            <a:r>
              <a:rPr lang="en-US" sz="2600" dirty="0">
                <a:latin typeface="Bodoni MT" panose="02070603080606020203" pitchFamily="18" charset="0"/>
              </a:rPr>
              <a:t>First, we used the ‘BeautifulSoup’ library to crawl the relevant data from ad site.</a:t>
            </a:r>
          </a:p>
          <a:p>
            <a:pPr marL="342900" indent="-342900" algn="l" rtl="0">
              <a:lnSpc>
                <a:spcPct val="110000"/>
              </a:lnSpc>
              <a:buFont typeface="Wingdings" panose="05000000000000000000" pitchFamily="2" charset="2"/>
              <a:buChar char="§"/>
            </a:pPr>
            <a:r>
              <a:rPr lang="en-US" sz="2600" dirty="0">
                <a:latin typeface="Bodoni MT" panose="02070603080606020203" pitchFamily="18" charset="0"/>
              </a:rPr>
              <a:t>Second, we add 2 columns, the first is DealYear, and the second is DealMonth.</a:t>
            </a:r>
          </a:p>
          <a:p>
            <a:pPr marL="342900" indent="-342900" algn="l" rtl="0">
              <a:lnSpc>
                <a:spcPct val="110000"/>
              </a:lnSpc>
              <a:buFont typeface="Wingdings" panose="05000000000000000000" pitchFamily="2" charset="2"/>
              <a:buChar char="§"/>
            </a:pPr>
            <a:r>
              <a:rPr lang="en-US" sz="2600" dirty="0">
                <a:latin typeface="Bodoni MT" panose="02070603080606020203" pitchFamily="18" charset="0"/>
              </a:rPr>
              <a:t>Finally, we saved the data in</a:t>
            </a:r>
            <a:br>
              <a:rPr lang="en-US" sz="2600" dirty="0">
                <a:latin typeface="Bodoni MT" panose="02070603080606020203" pitchFamily="18" charset="0"/>
              </a:rPr>
            </a:br>
            <a:r>
              <a:rPr lang="en-US" sz="2600" dirty="0">
                <a:latin typeface="Bodoni MT" panose="02070603080606020203" pitchFamily="18" charset="0"/>
              </a:rPr>
              <a:t>the allDf.csv file</a:t>
            </a:r>
          </a:p>
          <a:p>
            <a:pPr algn="l" rtl="0"/>
            <a:r>
              <a:rPr lang="en-US" sz="2400" dirty="0">
                <a:latin typeface="Bodoni MT" panose="02070603080606020203" pitchFamily="18" charset="0"/>
              </a:rPr>
              <a:t>	</a:t>
            </a:r>
            <a:endParaRPr lang="he-IL" dirty="0">
              <a:latin typeface="Bodoni MT" panose="02070603080606020203" pitchFamily="18" charset="0"/>
            </a:endParaRPr>
          </a:p>
        </p:txBody>
      </p:sp>
      <p:pic>
        <p:nvPicPr>
          <p:cNvPr id="14" name="תמונה 13">
            <a:extLst>
              <a:ext uri="{FF2B5EF4-FFF2-40B4-BE49-F238E27FC236}">
                <a16:creationId xmlns:a16="http://schemas.microsoft.com/office/drawing/2014/main" id="{C6FA3360-4371-4C08-B86B-31E5FB7645E6}"/>
              </a:ext>
            </a:extLst>
          </p:cNvPr>
          <p:cNvPicPr>
            <a:picLocks noChangeAspect="1"/>
          </p:cNvPicPr>
          <p:nvPr/>
        </p:nvPicPr>
        <p:blipFill>
          <a:blip r:embed="rId3"/>
          <a:stretch>
            <a:fillRect/>
          </a:stretch>
        </p:blipFill>
        <p:spPr>
          <a:xfrm>
            <a:off x="6096000" y="550191"/>
            <a:ext cx="5650127" cy="2617896"/>
          </a:xfrm>
          <a:prstGeom prst="rect">
            <a:avLst/>
          </a:prstGeom>
        </p:spPr>
      </p:pic>
      <p:pic>
        <p:nvPicPr>
          <p:cNvPr id="17" name="תמונה 16">
            <a:extLst>
              <a:ext uri="{FF2B5EF4-FFF2-40B4-BE49-F238E27FC236}">
                <a16:creationId xmlns:a16="http://schemas.microsoft.com/office/drawing/2014/main" id="{11038B6D-97B9-4A32-83B8-9721E842DA94}"/>
              </a:ext>
            </a:extLst>
          </p:cNvPr>
          <p:cNvPicPr>
            <a:picLocks noChangeAspect="1"/>
          </p:cNvPicPr>
          <p:nvPr/>
        </p:nvPicPr>
        <p:blipFill>
          <a:blip r:embed="rId4"/>
          <a:stretch>
            <a:fillRect/>
          </a:stretch>
        </p:blipFill>
        <p:spPr>
          <a:xfrm>
            <a:off x="6096000" y="3345976"/>
            <a:ext cx="5650127" cy="2651868"/>
          </a:xfrm>
          <a:prstGeom prst="rect">
            <a:avLst/>
          </a:prstGeom>
        </p:spPr>
      </p:pic>
    </p:spTree>
    <p:extLst>
      <p:ext uri="{BB962C8B-B14F-4D97-AF65-F5344CB8AC3E}">
        <p14:creationId xmlns:p14="http://schemas.microsoft.com/office/powerpoint/2010/main" val="2592830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ACBDEBE-9C67-42C1-B787-77954E686FFD}"/>
              </a:ext>
            </a:extLst>
          </p:cNvPr>
          <p:cNvSpPr>
            <a:spLocks noGrp="1"/>
          </p:cNvSpPr>
          <p:nvPr>
            <p:ph type="title"/>
          </p:nvPr>
        </p:nvSpPr>
        <p:spPr>
          <a:xfrm>
            <a:off x="418452" y="-286718"/>
            <a:ext cx="3932237" cy="1600200"/>
          </a:xfrm>
        </p:spPr>
        <p:txBody>
          <a:bodyPr>
            <a:normAutofit/>
          </a:bodyPr>
          <a:lstStyle/>
          <a:p>
            <a:pPr algn="l"/>
            <a:r>
              <a:rPr lang="en-US" sz="4800" dirty="0">
                <a:latin typeface="Bodoni MT" panose="02070603080606020203" pitchFamily="18" charset="0"/>
              </a:rPr>
              <a:t>Data cleaning</a:t>
            </a:r>
            <a:endParaRPr lang="he-IL" sz="4800" dirty="0">
              <a:latin typeface="Bodoni MT" panose="02070603080606020203" pitchFamily="18" charset="0"/>
            </a:endParaRPr>
          </a:p>
        </p:txBody>
      </p:sp>
      <p:pic>
        <p:nvPicPr>
          <p:cNvPr id="6" name="מציין מיקום תוכן 5">
            <a:extLst>
              <a:ext uri="{FF2B5EF4-FFF2-40B4-BE49-F238E27FC236}">
                <a16:creationId xmlns:a16="http://schemas.microsoft.com/office/drawing/2014/main" id="{459ED06C-522E-490A-8154-641110DB9A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6615" y="1611958"/>
            <a:ext cx="5898928" cy="3928686"/>
          </a:xfrm>
        </p:spPr>
      </p:pic>
      <p:sp>
        <p:nvSpPr>
          <p:cNvPr id="4" name="מציין מיקום טקסט 3">
            <a:extLst>
              <a:ext uri="{FF2B5EF4-FFF2-40B4-BE49-F238E27FC236}">
                <a16:creationId xmlns:a16="http://schemas.microsoft.com/office/drawing/2014/main" id="{FF6171CD-9CAC-4827-BB5F-9287240DDCD1}"/>
              </a:ext>
            </a:extLst>
          </p:cNvPr>
          <p:cNvSpPr>
            <a:spLocks noGrp="1"/>
          </p:cNvSpPr>
          <p:nvPr>
            <p:ph type="body" sz="half" idx="2"/>
          </p:nvPr>
        </p:nvSpPr>
        <p:spPr>
          <a:xfrm>
            <a:off x="145791" y="1611958"/>
            <a:ext cx="4353571" cy="3811588"/>
          </a:xfrm>
        </p:spPr>
        <p:txBody>
          <a:bodyPr>
            <a:normAutofit/>
          </a:bodyPr>
          <a:lstStyle/>
          <a:p>
            <a:pPr lvl="1" algn="l" rtl="0"/>
            <a:endParaRPr lang="en-US" dirty="0"/>
          </a:p>
          <a:p>
            <a:pPr marL="800100" lvl="1" indent="-342900" algn="l" rtl="0">
              <a:buFont typeface="Wingdings" panose="05000000000000000000" pitchFamily="2" charset="2"/>
              <a:buChar char="§"/>
            </a:pPr>
            <a:r>
              <a:rPr lang="en-US" sz="2000" dirty="0">
                <a:latin typeface="Bodoni MT" panose="02070603080606020203" pitchFamily="18" charset="0"/>
              </a:rPr>
              <a:t>NaN handling</a:t>
            </a:r>
          </a:p>
          <a:p>
            <a:pPr marL="800100" lvl="1" indent="-342900" algn="l" rtl="0">
              <a:buFont typeface="Wingdings" panose="05000000000000000000" pitchFamily="2" charset="2"/>
              <a:buChar char="§"/>
            </a:pPr>
            <a:r>
              <a:rPr lang="en-US" sz="2000" dirty="0">
                <a:latin typeface="Bodoni MT" panose="02070603080606020203" pitchFamily="18" charset="0"/>
              </a:rPr>
              <a:t>Convert variables to uniform formats</a:t>
            </a:r>
            <a:endParaRPr lang="he-IL" sz="2000" dirty="0">
              <a:latin typeface="Bodoni MT" panose="02070603080606020203" pitchFamily="18" charset="0"/>
            </a:endParaRPr>
          </a:p>
          <a:p>
            <a:pPr marL="800100" lvl="1" indent="-342900" algn="l" rtl="0">
              <a:buFont typeface="Wingdings" panose="05000000000000000000" pitchFamily="2" charset="2"/>
              <a:buChar char="§"/>
            </a:pPr>
            <a:r>
              <a:rPr lang="en-US" sz="2000" dirty="0">
                <a:latin typeface="Bodoni MT" panose="02070603080606020203" pitchFamily="18" charset="0"/>
              </a:rPr>
              <a:t>Outliners handling </a:t>
            </a:r>
          </a:p>
          <a:p>
            <a:pPr marL="800100" lvl="1" indent="-342900" algn="l" rtl="0">
              <a:buFont typeface="Wingdings" panose="05000000000000000000" pitchFamily="2" charset="2"/>
              <a:buChar char="§"/>
            </a:pPr>
            <a:endParaRPr lang="en-US" sz="1800" dirty="0">
              <a:latin typeface="Bodoni MT" panose="02070603080606020203" pitchFamily="18" charset="0"/>
            </a:endParaRPr>
          </a:p>
          <a:p>
            <a:pPr marL="800100" lvl="1" indent="-342900" algn="l" rtl="0">
              <a:buFont typeface="Wingdings" panose="05000000000000000000" pitchFamily="2" charset="2"/>
              <a:buChar char="§"/>
            </a:pPr>
            <a:endParaRPr lang="en-US" sz="1800" dirty="0">
              <a:latin typeface="Bodoni MT" panose="02070603080606020203" pitchFamily="18" charset="0"/>
            </a:endParaRPr>
          </a:p>
          <a:p>
            <a:pPr lvl="1" algn="l" rtl="0"/>
            <a:br>
              <a:rPr lang="en-US" sz="2400" dirty="0">
                <a:latin typeface="Bodoni MT" panose="02070603080606020203" pitchFamily="18" charset="0"/>
              </a:rPr>
            </a:br>
            <a:endParaRPr lang="en-US" sz="2400" dirty="0">
              <a:latin typeface="Bodoni MT" panose="02070603080606020203" pitchFamily="18" charset="0"/>
            </a:endParaRPr>
          </a:p>
          <a:p>
            <a:pPr lvl="1" algn="l" rtl="0"/>
            <a:endParaRPr lang="en-US" dirty="0"/>
          </a:p>
        </p:txBody>
      </p:sp>
    </p:spTree>
    <p:extLst>
      <p:ext uri="{BB962C8B-B14F-4D97-AF65-F5344CB8AC3E}">
        <p14:creationId xmlns:p14="http://schemas.microsoft.com/office/powerpoint/2010/main" val="1528192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ACBDEBE-9C67-42C1-B787-77954E686FFD}"/>
              </a:ext>
            </a:extLst>
          </p:cNvPr>
          <p:cNvSpPr>
            <a:spLocks noGrp="1"/>
          </p:cNvSpPr>
          <p:nvPr>
            <p:ph type="title"/>
          </p:nvPr>
        </p:nvSpPr>
        <p:spPr>
          <a:xfrm>
            <a:off x="418452" y="-286719"/>
            <a:ext cx="8361336" cy="1650569"/>
          </a:xfrm>
        </p:spPr>
        <p:txBody>
          <a:bodyPr>
            <a:normAutofit/>
          </a:bodyPr>
          <a:lstStyle/>
          <a:p>
            <a:pPr algn="l"/>
            <a:r>
              <a:rPr lang="en-US" sz="4800" dirty="0">
                <a:latin typeface="Bodoni MT" panose="02070603080606020203" pitchFamily="18" charset="0"/>
              </a:rPr>
              <a:t>Data cleaning – NaN handling </a:t>
            </a:r>
            <a:endParaRPr lang="he-IL" sz="4800" dirty="0">
              <a:latin typeface="Bodoni MT" panose="02070603080606020203" pitchFamily="18" charset="0"/>
            </a:endParaRPr>
          </a:p>
        </p:txBody>
      </p:sp>
      <p:sp>
        <p:nvSpPr>
          <p:cNvPr id="4" name="מציין מיקום טקסט 3">
            <a:extLst>
              <a:ext uri="{FF2B5EF4-FFF2-40B4-BE49-F238E27FC236}">
                <a16:creationId xmlns:a16="http://schemas.microsoft.com/office/drawing/2014/main" id="{FF6171CD-9CAC-4827-BB5F-9287240DDCD1}"/>
              </a:ext>
            </a:extLst>
          </p:cNvPr>
          <p:cNvSpPr>
            <a:spLocks noGrp="1"/>
          </p:cNvSpPr>
          <p:nvPr>
            <p:ph type="body" sz="half" idx="2"/>
          </p:nvPr>
        </p:nvSpPr>
        <p:spPr>
          <a:xfrm>
            <a:off x="207784" y="1518443"/>
            <a:ext cx="4356467" cy="3774228"/>
          </a:xfrm>
        </p:spPr>
        <p:txBody>
          <a:bodyPr>
            <a:normAutofit/>
          </a:bodyPr>
          <a:lstStyle/>
          <a:p>
            <a:pPr lvl="1" algn="l" rtl="0"/>
            <a:endParaRPr lang="en-US" sz="1800" dirty="0"/>
          </a:p>
          <a:p>
            <a:pPr marL="800100" lvl="1" indent="-342900" algn="l" rtl="0">
              <a:buFont typeface="Wingdings" panose="05000000000000000000" pitchFamily="2" charset="2"/>
              <a:buChar char="§"/>
            </a:pPr>
            <a:r>
              <a:rPr lang="en-US" sz="1800" dirty="0">
                <a:latin typeface="Bodoni MT" panose="02070603080606020203" pitchFamily="18" charset="0"/>
              </a:rPr>
              <a:t>We removed the data that appears as NaN in the PricePerSq column, because with this column we will analyze the data and it will not be possible if we have NaN values there.</a:t>
            </a:r>
          </a:p>
          <a:p>
            <a:pPr lvl="1" algn="l" rtl="0"/>
            <a:br>
              <a:rPr lang="en-US" sz="2400" dirty="0">
                <a:latin typeface="Bodoni MT" panose="02070603080606020203" pitchFamily="18" charset="0"/>
              </a:rPr>
            </a:br>
            <a:endParaRPr lang="en-US" sz="2400" dirty="0">
              <a:latin typeface="Bodoni MT" panose="02070603080606020203" pitchFamily="18" charset="0"/>
            </a:endParaRPr>
          </a:p>
          <a:p>
            <a:pPr lvl="1" algn="l" rtl="0"/>
            <a:endParaRPr lang="en-US" dirty="0"/>
          </a:p>
        </p:txBody>
      </p:sp>
      <p:pic>
        <p:nvPicPr>
          <p:cNvPr id="5" name="תמונה 4">
            <a:extLst>
              <a:ext uri="{FF2B5EF4-FFF2-40B4-BE49-F238E27FC236}">
                <a16:creationId xmlns:a16="http://schemas.microsoft.com/office/drawing/2014/main" id="{334FF395-2564-4AEF-9996-36F89A7D9CC4}"/>
              </a:ext>
            </a:extLst>
          </p:cNvPr>
          <p:cNvPicPr>
            <a:picLocks noChangeAspect="1"/>
          </p:cNvPicPr>
          <p:nvPr/>
        </p:nvPicPr>
        <p:blipFill>
          <a:blip r:embed="rId2"/>
          <a:stretch>
            <a:fillRect/>
          </a:stretch>
        </p:blipFill>
        <p:spPr>
          <a:xfrm>
            <a:off x="8779788" y="1102947"/>
            <a:ext cx="2952428" cy="2321290"/>
          </a:xfrm>
          <a:prstGeom prst="rect">
            <a:avLst/>
          </a:prstGeom>
        </p:spPr>
      </p:pic>
      <p:sp>
        <p:nvSpPr>
          <p:cNvPr id="6" name="חץ: למטה 5">
            <a:extLst>
              <a:ext uri="{FF2B5EF4-FFF2-40B4-BE49-F238E27FC236}">
                <a16:creationId xmlns:a16="http://schemas.microsoft.com/office/drawing/2014/main" id="{204F5154-C0D1-4BDD-8644-FC7B4AA67927}"/>
              </a:ext>
            </a:extLst>
          </p:cNvPr>
          <p:cNvSpPr/>
          <p:nvPr/>
        </p:nvSpPr>
        <p:spPr>
          <a:xfrm>
            <a:off x="10004156" y="3518115"/>
            <a:ext cx="418454" cy="6586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7" name="תמונה 6">
            <a:extLst>
              <a:ext uri="{FF2B5EF4-FFF2-40B4-BE49-F238E27FC236}">
                <a16:creationId xmlns:a16="http://schemas.microsoft.com/office/drawing/2014/main" id="{913A0F3D-DF71-4D4E-BC59-CB64D3D13FDE}"/>
              </a:ext>
            </a:extLst>
          </p:cNvPr>
          <p:cNvPicPr>
            <a:picLocks noChangeAspect="1"/>
          </p:cNvPicPr>
          <p:nvPr/>
        </p:nvPicPr>
        <p:blipFill>
          <a:blip r:embed="rId3"/>
          <a:stretch>
            <a:fillRect/>
          </a:stretch>
        </p:blipFill>
        <p:spPr>
          <a:xfrm>
            <a:off x="8779789" y="4193262"/>
            <a:ext cx="2952428" cy="2393517"/>
          </a:xfrm>
          <a:prstGeom prst="rect">
            <a:avLst/>
          </a:prstGeom>
        </p:spPr>
      </p:pic>
    </p:spTree>
    <p:extLst>
      <p:ext uri="{BB962C8B-B14F-4D97-AF65-F5344CB8AC3E}">
        <p14:creationId xmlns:p14="http://schemas.microsoft.com/office/powerpoint/2010/main" val="863060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ACBDEBE-9C67-42C1-B787-77954E686FFD}"/>
              </a:ext>
            </a:extLst>
          </p:cNvPr>
          <p:cNvSpPr>
            <a:spLocks noGrp="1"/>
          </p:cNvSpPr>
          <p:nvPr>
            <p:ph type="title"/>
          </p:nvPr>
        </p:nvSpPr>
        <p:spPr>
          <a:xfrm>
            <a:off x="383583" y="852407"/>
            <a:ext cx="8361336" cy="1681566"/>
          </a:xfrm>
        </p:spPr>
        <p:txBody>
          <a:bodyPr>
            <a:normAutofit fontScale="90000"/>
          </a:bodyPr>
          <a:lstStyle/>
          <a:p>
            <a:pPr algn="l"/>
            <a:r>
              <a:rPr lang="en-US" sz="4800" dirty="0">
                <a:latin typeface="Bodoni MT" panose="02070603080606020203" pitchFamily="18" charset="0"/>
              </a:rPr>
              <a:t>Data cleaning – Convert variables to uniform formats</a:t>
            </a:r>
            <a:br>
              <a:rPr lang="he-IL" sz="4800" dirty="0">
                <a:latin typeface="Bodoni MT" panose="02070603080606020203" pitchFamily="18" charset="0"/>
              </a:rPr>
            </a:br>
            <a:endParaRPr lang="he-IL" sz="4800" dirty="0">
              <a:latin typeface="Bodoni MT" panose="02070603080606020203" pitchFamily="18" charset="0"/>
            </a:endParaRPr>
          </a:p>
        </p:txBody>
      </p:sp>
      <p:sp>
        <p:nvSpPr>
          <p:cNvPr id="4" name="מציין מיקום טקסט 3">
            <a:extLst>
              <a:ext uri="{FF2B5EF4-FFF2-40B4-BE49-F238E27FC236}">
                <a16:creationId xmlns:a16="http://schemas.microsoft.com/office/drawing/2014/main" id="{FF6171CD-9CAC-4827-BB5F-9287240DDCD1}"/>
              </a:ext>
            </a:extLst>
          </p:cNvPr>
          <p:cNvSpPr>
            <a:spLocks noGrp="1"/>
          </p:cNvSpPr>
          <p:nvPr>
            <p:ph type="body" sz="half" idx="2"/>
          </p:nvPr>
        </p:nvSpPr>
        <p:spPr>
          <a:xfrm>
            <a:off x="207784" y="1944645"/>
            <a:ext cx="4596691" cy="4541396"/>
          </a:xfrm>
        </p:spPr>
        <p:txBody>
          <a:bodyPr>
            <a:normAutofit fontScale="62500" lnSpcReduction="20000"/>
          </a:bodyPr>
          <a:lstStyle/>
          <a:p>
            <a:pPr lvl="1" algn="l" rtl="0">
              <a:lnSpc>
                <a:spcPct val="120000"/>
              </a:lnSpc>
            </a:pPr>
            <a:endParaRPr lang="en-US" sz="1800" dirty="0"/>
          </a:p>
          <a:p>
            <a:pPr marL="800100" lvl="1" indent="-342900" algn="l" rtl="0">
              <a:lnSpc>
                <a:spcPct val="120000"/>
              </a:lnSpc>
              <a:buFont typeface="Wingdings" panose="05000000000000000000" pitchFamily="2" charset="2"/>
              <a:buChar char="§"/>
            </a:pPr>
            <a:r>
              <a:rPr lang="en-US" sz="2900" dirty="0">
                <a:latin typeface="Bodoni MT" panose="02070603080606020203" pitchFamily="18" charset="0"/>
              </a:rPr>
              <a:t>We converted the values of the columns: Price, PricePerSq, DealYear, DealMonth from float64 and Object to int32.</a:t>
            </a:r>
            <a:br>
              <a:rPr lang="en-US" sz="2900" dirty="0">
                <a:latin typeface="Bodoni MT" panose="02070603080606020203" pitchFamily="18" charset="0"/>
              </a:rPr>
            </a:br>
            <a:r>
              <a:rPr lang="en-US" sz="2900" dirty="0">
                <a:latin typeface="Bodoni MT" panose="02070603080606020203" pitchFamily="18" charset="0"/>
              </a:rPr>
              <a:t>This is so that we can handle the data optimally when all the variables are of the same type.</a:t>
            </a:r>
          </a:p>
          <a:p>
            <a:pPr marL="800100" lvl="1" indent="-342900" algn="l" rtl="0">
              <a:lnSpc>
                <a:spcPct val="120000"/>
              </a:lnSpc>
              <a:buFont typeface="Wingdings" panose="05000000000000000000" pitchFamily="2" charset="2"/>
              <a:buChar char="§"/>
            </a:pPr>
            <a:r>
              <a:rPr lang="en-US" sz="2900" dirty="0">
                <a:latin typeface="Bodoni MT" panose="02070603080606020203" pitchFamily="18" charset="0"/>
              </a:rPr>
              <a:t>It can be seen that during the conversion process of the Price and PricePerSq columns we deleted the</a:t>
            </a:r>
            <a:r>
              <a:rPr lang="he-IL" sz="2900" dirty="0">
                <a:latin typeface="Bodoni MT" panose="02070603080606020203" pitchFamily="18" charset="0"/>
              </a:rPr>
              <a:t> </a:t>
            </a:r>
            <a:r>
              <a:rPr lang="en-US" sz="2900" dirty="0">
                <a:latin typeface="Bodoni MT" panose="02070603080606020203" pitchFamily="18" charset="0"/>
              </a:rPr>
              <a:t>character -  ,  because an int32 variable could not contain the character -  ,  .</a:t>
            </a:r>
            <a:br>
              <a:rPr lang="en-US" sz="1800" dirty="0">
                <a:latin typeface="Bodoni MT" panose="02070603080606020203" pitchFamily="18" charset="0"/>
              </a:rPr>
            </a:br>
            <a:endParaRPr lang="en-US" sz="1800" dirty="0">
              <a:latin typeface="Bodoni MT" panose="02070603080606020203" pitchFamily="18" charset="0"/>
            </a:endParaRPr>
          </a:p>
          <a:p>
            <a:pPr lvl="1" algn="l" rtl="0"/>
            <a:br>
              <a:rPr lang="en-US" sz="2400" dirty="0">
                <a:latin typeface="Bodoni MT" panose="02070603080606020203" pitchFamily="18" charset="0"/>
              </a:rPr>
            </a:br>
            <a:endParaRPr lang="en-US" sz="2400" dirty="0">
              <a:latin typeface="Bodoni MT" panose="02070603080606020203" pitchFamily="18" charset="0"/>
            </a:endParaRPr>
          </a:p>
          <a:p>
            <a:pPr lvl="1" algn="l" rtl="0"/>
            <a:endParaRPr lang="en-US" dirty="0"/>
          </a:p>
        </p:txBody>
      </p:sp>
      <p:sp>
        <p:nvSpPr>
          <p:cNvPr id="8" name="חץ: ימינה 7">
            <a:extLst>
              <a:ext uri="{FF2B5EF4-FFF2-40B4-BE49-F238E27FC236}">
                <a16:creationId xmlns:a16="http://schemas.microsoft.com/office/drawing/2014/main" id="{FFE03BF0-FBAD-4C13-AC49-891F2ABF87A8}"/>
              </a:ext>
            </a:extLst>
          </p:cNvPr>
          <p:cNvSpPr/>
          <p:nvPr/>
        </p:nvSpPr>
        <p:spPr>
          <a:xfrm>
            <a:off x="7919633" y="4664989"/>
            <a:ext cx="495946" cy="271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0" name="תמונה 9">
            <a:extLst>
              <a:ext uri="{FF2B5EF4-FFF2-40B4-BE49-F238E27FC236}">
                <a16:creationId xmlns:a16="http://schemas.microsoft.com/office/drawing/2014/main" id="{533F033D-4372-4861-A70A-DA61FDD16364}"/>
              </a:ext>
            </a:extLst>
          </p:cNvPr>
          <p:cNvPicPr>
            <a:picLocks noChangeAspect="1"/>
          </p:cNvPicPr>
          <p:nvPr/>
        </p:nvPicPr>
        <p:blipFill>
          <a:blip r:embed="rId2"/>
          <a:stretch>
            <a:fillRect/>
          </a:stretch>
        </p:blipFill>
        <p:spPr>
          <a:xfrm>
            <a:off x="5433648" y="1944646"/>
            <a:ext cx="5701884" cy="950842"/>
          </a:xfrm>
          <a:prstGeom prst="rect">
            <a:avLst/>
          </a:prstGeom>
        </p:spPr>
      </p:pic>
      <p:pic>
        <p:nvPicPr>
          <p:cNvPr id="13" name="תמונה 12">
            <a:extLst>
              <a:ext uri="{FF2B5EF4-FFF2-40B4-BE49-F238E27FC236}">
                <a16:creationId xmlns:a16="http://schemas.microsoft.com/office/drawing/2014/main" id="{EA779F4C-7BA0-4CD2-B564-D1C1A822150C}"/>
              </a:ext>
            </a:extLst>
          </p:cNvPr>
          <p:cNvPicPr>
            <a:picLocks noChangeAspect="1"/>
          </p:cNvPicPr>
          <p:nvPr/>
        </p:nvPicPr>
        <p:blipFill>
          <a:blip r:embed="rId3"/>
          <a:stretch>
            <a:fillRect/>
          </a:stretch>
        </p:blipFill>
        <p:spPr>
          <a:xfrm>
            <a:off x="5019029" y="3414711"/>
            <a:ext cx="2761684" cy="2771775"/>
          </a:xfrm>
          <a:prstGeom prst="rect">
            <a:avLst/>
          </a:prstGeom>
        </p:spPr>
      </p:pic>
      <p:pic>
        <p:nvPicPr>
          <p:cNvPr id="14" name="תמונה 13">
            <a:extLst>
              <a:ext uri="{FF2B5EF4-FFF2-40B4-BE49-F238E27FC236}">
                <a16:creationId xmlns:a16="http://schemas.microsoft.com/office/drawing/2014/main" id="{554C25B3-948B-432A-B0E0-BE44168058A9}"/>
              </a:ext>
            </a:extLst>
          </p:cNvPr>
          <p:cNvPicPr>
            <a:picLocks noChangeAspect="1"/>
          </p:cNvPicPr>
          <p:nvPr/>
        </p:nvPicPr>
        <p:blipFill>
          <a:blip r:embed="rId4"/>
          <a:stretch>
            <a:fillRect/>
          </a:stretch>
        </p:blipFill>
        <p:spPr>
          <a:xfrm>
            <a:off x="8630133" y="3419136"/>
            <a:ext cx="2761684" cy="2771776"/>
          </a:xfrm>
          <a:prstGeom prst="rect">
            <a:avLst/>
          </a:prstGeom>
        </p:spPr>
      </p:pic>
    </p:spTree>
    <p:extLst>
      <p:ext uri="{BB962C8B-B14F-4D97-AF65-F5344CB8AC3E}">
        <p14:creationId xmlns:p14="http://schemas.microsoft.com/office/powerpoint/2010/main" val="1161851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ACBDEBE-9C67-42C1-B787-77954E686FFD}"/>
              </a:ext>
            </a:extLst>
          </p:cNvPr>
          <p:cNvSpPr>
            <a:spLocks noGrp="1"/>
          </p:cNvSpPr>
          <p:nvPr>
            <p:ph type="title"/>
          </p:nvPr>
        </p:nvSpPr>
        <p:spPr>
          <a:xfrm>
            <a:off x="418451" y="-286719"/>
            <a:ext cx="9267990" cy="1650569"/>
          </a:xfrm>
        </p:spPr>
        <p:txBody>
          <a:bodyPr>
            <a:normAutofit/>
          </a:bodyPr>
          <a:lstStyle/>
          <a:p>
            <a:pPr algn="l"/>
            <a:r>
              <a:rPr lang="en-US" sz="4800" dirty="0">
                <a:latin typeface="Bodoni MT" panose="02070603080606020203" pitchFamily="18" charset="0"/>
              </a:rPr>
              <a:t>Data cleaning – Outliners</a:t>
            </a:r>
            <a:endParaRPr lang="he-IL" sz="4800" dirty="0">
              <a:latin typeface="Bodoni MT" panose="02070603080606020203" pitchFamily="18" charset="0"/>
            </a:endParaRPr>
          </a:p>
        </p:txBody>
      </p:sp>
      <p:sp>
        <p:nvSpPr>
          <p:cNvPr id="4" name="מציין מיקום טקסט 3">
            <a:extLst>
              <a:ext uri="{FF2B5EF4-FFF2-40B4-BE49-F238E27FC236}">
                <a16:creationId xmlns:a16="http://schemas.microsoft.com/office/drawing/2014/main" id="{FF6171CD-9CAC-4827-BB5F-9287240DDCD1}"/>
              </a:ext>
            </a:extLst>
          </p:cNvPr>
          <p:cNvSpPr>
            <a:spLocks noGrp="1"/>
          </p:cNvSpPr>
          <p:nvPr>
            <p:ph type="body" sz="half" idx="2"/>
          </p:nvPr>
        </p:nvSpPr>
        <p:spPr>
          <a:xfrm>
            <a:off x="207784" y="1518443"/>
            <a:ext cx="4356467" cy="3774228"/>
          </a:xfrm>
        </p:spPr>
        <p:txBody>
          <a:bodyPr>
            <a:normAutofit/>
          </a:bodyPr>
          <a:lstStyle/>
          <a:p>
            <a:pPr lvl="1" algn="l" rtl="0"/>
            <a:endParaRPr lang="en-US" sz="1800" dirty="0"/>
          </a:p>
          <a:p>
            <a:pPr marL="800100" lvl="1" indent="-342900" algn="l" rtl="0">
              <a:buFont typeface="Wingdings" panose="05000000000000000000" pitchFamily="2" charset="2"/>
              <a:buChar char="§"/>
            </a:pPr>
            <a:r>
              <a:rPr lang="en-US" sz="2400" dirty="0">
                <a:latin typeface="Bodoni MT" panose="02070603080606020203" pitchFamily="18" charset="0"/>
              </a:rPr>
              <a:t>We handled outliners with percentages and during the process we used the boxplot graph belonging to the matplotlib library to analyze the efficiency of the handled.</a:t>
            </a:r>
            <a:br>
              <a:rPr lang="en-US" sz="2400" dirty="0">
                <a:latin typeface="Bodoni MT" panose="02070603080606020203" pitchFamily="18" charset="0"/>
              </a:rPr>
            </a:br>
            <a:endParaRPr lang="en-US" sz="2400" dirty="0">
              <a:latin typeface="Bodoni MT" panose="02070603080606020203" pitchFamily="18" charset="0"/>
            </a:endParaRPr>
          </a:p>
          <a:p>
            <a:pPr lvl="1" algn="l" rtl="0"/>
            <a:endParaRPr lang="en-US" dirty="0"/>
          </a:p>
        </p:txBody>
      </p:sp>
      <p:pic>
        <p:nvPicPr>
          <p:cNvPr id="8" name="תמונה 7">
            <a:extLst>
              <a:ext uri="{FF2B5EF4-FFF2-40B4-BE49-F238E27FC236}">
                <a16:creationId xmlns:a16="http://schemas.microsoft.com/office/drawing/2014/main" id="{75945EA4-B2CC-438F-9F8C-5E804E3054CC}"/>
              </a:ext>
            </a:extLst>
          </p:cNvPr>
          <p:cNvPicPr>
            <a:picLocks noChangeAspect="1"/>
          </p:cNvPicPr>
          <p:nvPr/>
        </p:nvPicPr>
        <p:blipFill>
          <a:blip r:embed="rId2"/>
          <a:stretch>
            <a:fillRect/>
          </a:stretch>
        </p:blipFill>
        <p:spPr>
          <a:xfrm>
            <a:off x="5939351" y="1793754"/>
            <a:ext cx="6044865" cy="1523023"/>
          </a:xfrm>
          <a:prstGeom prst="rect">
            <a:avLst/>
          </a:prstGeom>
        </p:spPr>
      </p:pic>
      <p:pic>
        <p:nvPicPr>
          <p:cNvPr id="9" name="תמונה 8">
            <a:extLst>
              <a:ext uri="{FF2B5EF4-FFF2-40B4-BE49-F238E27FC236}">
                <a16:creationId xmlns:a16="http://schemas.microsoft.com/office/drawing/2014/main" id="{FECBA72E-7CE2-45D4-B0E2-9A3FCD6A5D6B}"/>
              </a:ext>
            </a:extLst>
          </p:cNvPr>
          <p:cNvPicPr>
            <a:picLocks noChangeAspect="1"/>
          </p:cNvPicPr>
          <p:nvPr/>
        </p:nvPicPr>
        <p:blipFill>
          <a:blip r:embed="rId3"/>
          <a:stretch>
            <a:fillRect/>
          </a:stretch>
        </p:blipFill>
        <p:spPr>
          <a:xfrm>
            <a:off x="4126215" y="4260291"/>
            <a:ext cx="3501535" cy="2064760"/>
          </a:xfrm>
          <a:prstGeom prst="rect">
            <a:avLst/>
          </a:prstGeom>
        </p:spPr>
      </p:pic>
      <p:sp>
        <p:nvSpPr>
          <p:cNvPr id="10" name="חץ: ימינה 9">
            <a:extLst>
              <a:ext uri="{FF2B5EF4-FFF2-40B4-BE49-F238E27FC236}">
                <a16:creationId xmlns:a16="http://schemas.microsoft.com/office/drawing/2014/main" id="{67E9206E-8C99-4E2A-8E08-71FBDA4252C0}"/>
              </a:ext>
            </a:extLst>
          </p:cNvPr>
          <p:cNvSpPr/>
          <p:nvPr/>
        </p:nvSpPr>
        <p:spPr>
          <a:xfrm>
            <a:off x="7818304" y="5292671"/>
            <a:ext cx="473824" cy="2519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1" name="תמונה 10">
            <a:extLst>
              <a:ext uri="{FF2B5EF4-FFF2-40B4-BE49-F238E27FC236}">
                <a16:creationId xmlns:a16="http://schemas.microsoft.com/office/drawing/2014/main" id="{6800DE23-FB0C-4556-87D9-CB665011E7D2}"/>
              </a:ext>
            </a:extLst>
          </p:cNvPr>
          <p:cNvPicPr>
            <a:picLocks noChangeAspect="1"/>
          </p:cNvPicPr>
          <p:nvPr/>
        </p:nvPicPr>
        <p:blipFill>
          <a:blip r:embed="rId4"/>
          <a:stretch>
            <a:fillRect/>
          </a:stretch>
        </p:blipFill>
        <p:spPr>
          <a:xfrm>
            <a:off x="8482682" y="4260291"/>
            <a:ext cx="3501534" cy="2064760"/>
          </a:xfrm>
          <a:prstGeom prst="rect">
            <a:avLst/>
          </a:prstGeom>
        </p:spPr>
      </p:pic>
    </p:spTree>
    <p:extLst>
      <p:ext uri="{BB962C8B-B14F-4D97-AF65-F5344CB8AC3E}">
        <p14:creationId xmlns:p14="http://schemas.microsoft.com/office/powerpoint/2010/main" val="4094454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F20E5C1-A5D5-445A-BA85-2DEA04FBFDD0}"/>
              </a:ext>
            </a:extLst>
          </p:cNvPr>
          <p:cNvSpPr>
            <a:spLocks noGrp="1"/>
          </p:cNvSpPr>
          <p:nvPr>
            <p:ph type="ctrTitle"/>
          </p:nvPr>
        </p:nvSpPr>
        <p:spPr>
          <a:xfrm>
            <a:off x="210590" y="-1193800"/>
            <a:ext cx="11003280" cy="2387600"/>
          </a:xfrm>
        </p:spPr>
        <p:txBody>
          <a:bodyPr>
            <a:normAutofit/>
          </a:bodyPr>
          <a:lstStyle/>
          <a:p>
            <a:pPr algn="l"/>
            <a:r>
              <a:rPr lang="en-US" sz="4800" dirty="0">
                <a:latin typeface="Bodoni MT" panose="02070603080606020203" pitchFamily="18" charset="0"/>
              </a:rPr>
              <a:t>Exploring &amp; visualizing the Data (EDA)</a:t>
            </a:r>
            <a:endParaRPr lang="he-IL" sz="4800" dirty="0">
              <a:latin typeface="Bodoni MT" panose="02070603080606020203" pitchFamily="18" charset="0"/>
            </a:endParaRPr>
          </a:p>
        </p:txBody>
      </p:sp>
      <p:sp>
        <p:nvSpPr>
          <p:cNvPr id="6" name="כותרת משנה 5">
            <a:extLst>
              <a:ext uri="{FF2B5EF4-FFF2-40B4-BE49-F238E27FC236}">
                <a16:creationId xmlns:a16="http://schemas.microsoft.com/office/drawing/2014/main" id="{51FB548F-96E2-4B76-82E9-1BC73E2093DF}"/>
              </a:ext>
            </a:extLst>
          </p:cNvPr>
          <p:cNvSpPr>
            <a:spLocks noGrp="1"/>
          </p:cNvSpPr>
          <p:nvPr>
            <p:ph type="subTitle" idx="1"/>
          </p:nvPr>
        </p:nvSpPr>
        <p:spPr>
          <a:xfrm>
            <a:off x="651164" y="1260557"/>
            <a:ext cx="10889672" cy="3028810"/>
          </a:xfrm>
        </p:spPr>
        <p:txBody>
          <a:bodyPr>
            <a:normAutofit lnSpcReduction="10000"/>
          </a:bodyPr>
          <a:lstStyle/>
          <a:p>
            <a:pPr algn="l" rtl="0"/>
            <a:r>
              <a:rPr lang="en-US" sz="2800" b="1" dirty="0">
                <a:latin typeface="Bodoni MT" panose="02070603080606020203" pitchFamily="18" charset="0"/>
              </a:rPr>
              <a:t>LinePlot</a:t>
            </a:r>
            <a:endParaRPr lang="en-US" b="1" dirty="0">
              <a:latin typeface="Bodoni MT" panose="02070603080606020203" pitchFamily="18" charset="0"/>
            </a:endParaRPr>
          </a:p>
          <a:p>
            <a:pPr algn="l" rtl="0"/>
            <a:r>
              <a:rPr lang="en-US" dirty="0">
                <a:latin typeface="Bodoni MT" panose="02070603080606020203" pitchFamily="18" charset="0"/>
              </a:rPr>
              <a:t>	</a:t>
            </a:r>
            <a:r>
              <a:rPr lang="en-US" sz="2200" u="sng" dirty="0">
                <a:latin typeface="Bodoni MT" panose="02070603080606020203" pitchFamily="18" charset="0"/>
              </a:rPr>
              <a:t>What </a:t>
            </a:r>
            <a:r>
              <a:rPr lang="en-US" sz="2000" u="sng" dirty="0">
                <a:latin typeface="Bodoni MT" panose="02070603080606020203" pitchFamily="18" charset="0"/>
              </a:rPr>
              <a:t>the</a:t>
            </a:r>
            <a:r>
              <a:rPr lang="en-US" sz="2200" u="sng" dirty="0">
                <a:latin typeface="Bodoni MT" panose="02070603080606020203" pitchFamily="18" charset="0"/>
              </a:rPr>
              <a:t> graph contain:</a:t>
            </a:r>
            <a:br>
              <a:rPr lang="en-US" sz="2200" b="1" u="sng" dirty="0">
                <a:latin typeface="Bodoni MT" panose="02070603080606020203" pitchFamily="18" charset="0"/>
              </a:rPr>
            </a:br>
            <a:r>
              <a:rPr lang="en-US" dirty="0">
                <a:latin typeface="Bodoni MT" panose="02070603080606020203" pitchFamily="18" charset="0"/>
              </a:rPr>
              <a:t>            		</a:t>
            </a:r>
            <a:r>
              <a:rPr lang="en-US" sz="1900" dirty="0">
                <a:latin typeface="Bodoni MT" panose="02070603080606020203" pitchFamily="18" charset="0"/>
              </a:rPr>
              <a:t>The graph contain 2 axes : 1. X-axis is the DealYear</a:t>
            </a:r>
            <a:br>
              <a:rPr lang="en-US" sz="1900" dirty="0">
                <a:latin typeface="Bodoni MT" panose="02070603080606020203" pitchFamily="18" charset="0"/>
              </a:rPr>
            </a:br>
            <a:r>
              <a:rPr lang="en-US" sz="1900" dirty="0">
                <a:latin typeface="Bodoni MT" panose="02070603080606020203" pitchFamily="18" charset="0"/>
              </a:rPr>
              <a:t>			                	2. Y-axis is the PricePerSq </a:t>
            </a:r>
            <a:br>
              <a:rPr lang="en-US" sz="2000" b="1" dirty="0">
                <a:latin typeface="Bodoni MT" panose="02070603080606020203" pitchFamily="18" charset="0"/>
              </a:rPr>
            </a:br>
            <a:r>
              <a:rPr lang="en-US" sz="2000" b="1" dirty="0">
                <a:latin typeface="Bodoni MT" panose="02070603080606020203" pitchFamily="18" charset="0"/>
              </a:rPr>
              <a:t>    	</a:t>
            </a:r>
            <a:r>
              <a:rPr lang="en-US" sz="2000" u="sng" dirty="0">
                <a:latin typeface="Bodoni MT" panose="02070603080606020203" pitchFamily="18" charset="0"/>
              </a:rPr>
              <a:t>Conclusion:</a:t>
            </a:r>
            <a:br>
              <a:rPr lang="en-US" sz="2000" u="sng" dirty="0">
                <a:latin typeface="Bodoni MT" panose="02070603080606020203" pitchFamily="18" charset="0"/>
              </a:rPr>
            </a:br>
            <a:r>
              <a:rPr lang="en-US" sz="2000" dirty="0">
                <a:latin typeface="Bodoni MT" panose="02070603080606020203" pitchFamily="18" charset="0"/>
              </a:rPr>
              <a:t>		</a:t>
            </a:r>
            <a:r>
              <a:rPr lang="en-US" dirty="0"/>
              <a:t> </a:t>
            </a:r>
            <a:r>
              <a:rPr lang="en-US" sz="1900" dirty="0">
                <a:latin typeface="Bodoni MT" panose="02070603080606020203" pitchFamily="18" charset="0"/>
              </a:rPr>
              <a:t>With the help of the graph, we see that over the years there has been an increase in    	                 apartment prices in the various cities in Gush Dan. </a:t>
            </a:r>
          </a:p>
          <a:p>
            <a:pPr algn="l" rtl="0"/>
            <a:endParaRPr lang="en-US" sz="1900" dirty="0">
              <a:latin typeface="Bodoni MT" panose="02070603080606020203" pitchFamily="18" charset="0"/>
            </a:endParaRPr>
          </a:p>
          <a:p>
            <a:pPr algn="l" rtl="0"/>
            <a:r>
              <a:rPr lang="en-US" sz="1900" dirty="0">
                <a:latin typeface="Bodoni MT" panose="02070603080606020203" pitchFamily="18" charset="0"/>
              </a:rPr>
              <a:t>                 Tel-Aviv		                   Rishon-</a:t>
            </a:r>
            <a:r>
              <a:rPr lang="en-US" sz="1900" dirty="0" err="1">
                <a:latin typeface="Bodoni MT" panose="02070603080606020203" pitchFamily="18" charset="0"/>
              </a:rPr>
              <a:t>LeZion</a:t>
            </a:r>
            <a:r>
              <a:rPr lang="en-US" sz="1900" dirty="0">
                <a:latin typeface="Bodoni MT" panose="02070603080606020203" pitchFamily="18" charset="0"/>
              </a:rPr>
              <a:t>                                               Givatayim                                </a:t>
            </a:r>
          </a:p>
        </p:txBody>
      </p:sp>
      <p:pic>
        <p:nvPicPr>
          <p:cNvPr id="8" name="תמונה 7">
            <a:extLst>
              <a:ext uri="{FF2B5EF4-FFF2-40B4-BE49-F238E27FC236}">
                <a16:creationId xmlns:a16="http://schemas.microsoft.com/office/drawing/2014/main" id="{4532E538-D071-4B16-B7AA-3A56A9584B16}"/>
              </a:ext>
            </a:extLst>
          </p:cNvPr>
          <p:cNvPicPr>
            <a:picLocks noChangeAspect="1"/>
          </p:cNvPicPr>
          <p:nvPr/>
        </p:nvPicPr>
        <p:blipFill>
          <a:blip r:embed="rId2"/>
          <a:stretch>
            <a:fillRect/>
          </a:stretch>
        </p:blipFill>
        <p:spPr>
          <a:xfrm>
            <a:off x="4064923" y="4177513"/>
            <a:ext cx="4005349" cy="2554335"/>
          </a:xfrm>
          <a:prstGeom prst="rect">
            <a:avLst/>
          </a:prstGeom>
        </p:spPr>
      </p:pic>
      <p:pic>
        <p:nvPicPr>
          <p:cNvPr id="3" name="תמונה 2">
            <a:extLst>
              <a:ext uri="{FF2B5EF4-FFF2-40B4-BE49-F238E27FC236}">
                <a16:creationId xmlns:a16="http://schemas.microsoft.com/office/drawing/2014/main" id="{BF17FC1D-8876-45B7-B6E1-02C87632A754}"/>
              </a:ext>
            </a:extLst>
          </p:cNvPr>
          <p:cNvPicPr>
            <a:picLocks noChangeAspect="1"/>
          </p:cNvPicPr>
          <p:nvPr/>
        </p:nvPicPr>
        <p:blipFill>
          <a:blip r:embed="rId3"/>
          <a:stretch>
            <a:fillRect/>
          </a:stretch>
        </p:blipFill>
        <p:spPr>
          <a:xfrm>
            <a:off x="8127077" y="4177513"/>
            <a:ext cx="4005348" cy="2554335"/>
          </a:xfrm>
          <a:prstGeom prst="rect">
            <a:avLst/>
          </a:prstGeom>
        </p:spPr>
      </p:pic>
      <p:pic>
        <p:nvPicPr>
          <p:cNvPr id="4" name="תמונה 3">
            <a:extLst>
              <a:ext uri="{FF2B5EF4-FFF2-40B4-BE49-F238E27FC236}">
                <a16:creationId xmlns:a16="http://schemas.microsoft.com/office/drawing/2014/main" id="{6B02F3C8-851B-4EC7-ABAB-04328C3B0C3F}"/>
              </a:ext>
            </a:extLst>
          </p:cNvPr>
          <p:cNvPicPr>
            <a:picLocks noChangeAspect="1"/>
          </p:cNvPicPr>
          <p:nvPr/>
        </p:nvPicPr>
        <p:blipFill>
          <a:blip r:embed="rId4"/>
          <a:stretch>
            <a:fillRect/>
          </a:stretch>
        </p:blipFill>
        <p:spPr>
          <a:xfrm>
            <a:off x="59575" y="4177513"/>
            <a:ext cx="4005349" cy="2554335"/>
          </a:xfrm>
          <a:prstGeom prst="rect">
            <a:avLst/>
          </a:prstGeom>
        </p:spPr>
      </p:pic>
    </p:spTree>
    <p:extLst>
      <p:ext uri="{BB962C8B-B14F-4D97-AF65-F5344CB8AC3E}">
        <p14:creationId xmlns:p14="http://schemas.microsoft.com/office/powerpoint/2010/main" val="3126371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F20E5C1-A5D5-445A-BA85-2DEA04FBFDD0}"/>
              </a:ext>
            </a:extLst>
          </p:cNvPr>
          <p:cNvSpPr>
            <a:spLocks noGrp="1"/>
          </p:cNvSpPr>
          <p:nvPr>
            <p:ph type="ctrTitle"/>
          </p:nvPr>
        </p:nvSpPr>
        <p:spPr>
          <a:xfrm>
            <a:off x="210590" y="-1193800"/>
            <a:ext cx="11003280" cy="2387600"/>
          </a:xfrm>
        </p:spPr>
        <p:txBody>
          <a:bodyPr>
            <a:normAutofit/>
          </a:bodyPr>
          <a:lstStyle/>
          <a:p>
            <a:pPr algn="l"/>
            <a:r>
              <a:rPr lang="en-US" sz="4800" dirty="0">
                <a:latin typeface="Bodoni MT" panose="02070603080606020203" pitchFamily="18" charset="0"/>
              </a:rPr>
              <a:t>Exploring &amp; visualizing the Data (EDA)</a:t>
            </a:r>
            <a:endParaRPr lang="he-IL" sz="4800" dirty="0">
              <a:latin typeface="Bodoni MT" panose="02070603080606020203" pitchFamily="18" charset="0"/>
            </a:endParaRPr>
          </a:p>
        </p:txBody>
      </p:sp>
      <p:sp>
        <p:nvSpPr>
          <p:cNvPr id="6" name="כותרת משנה 5">
            <a:extLst>
              <a:ext uri="{FF2B5EF4-FFF2-40B4-BE49-F238E27FC236}">
                <a16:creationId xmlns:a16="http://schemas.microsoft.com/office/drawing/2014/main" id="{51FB548F-96E2-4B76-82E9-1BC73E2093DF}"/>
              </a:ext>
            </a:extLst>
          </p:cNvPr>
          <p:cNvSpPr>
            <a:spLocks noGrp="1"/>
          </p:cNvSpPr>
          <p:nvPr>
            <p:ph type="subTitle" idx="1"/>
          </p:nvPr>
        </p:nvSpPr>
        <p:spPr>
          <a:xfrm>
            <a:off x="651164" y="1260557"/>
            <a:ext cx="10889672" cy="3028810"/>
          </a:xfrm>
        </p:spPr>
        <p:txBody>
          <a:bodyPr>
            <a:normAutofit/>
          </a:bodyPr>
          <a:lstStyle/>
          <a:p>
            <a:pPr algn="l" rtl="0"/>
            <a:r>
              <a:rPr lang="en-US" sz="2800" b="1" dirty="0" err="1">
                <a:latin typeface="Bodoni MT" panose="02070603080606020203" pitchFamily="18" charset="0"/>
              </a:rPr>
              <a:t>BarPlot</a:t>
            </a:r>
            <a:endParaRPr lang="en-US" b="1" dirty="0">
              <a:latin typeface="Bodoni MT" panose="02070603080606020203" pitchFamily="18" charset="0"/>
            </a:endParaRPr>
          </a:p>
          <a:p>
            <a:pPr algn="l" rtl="0"/>
            <a:r>
              <a:rPr lang="en-US" dirty="0">
                <a:latin typeface="Bodoni MT" panose="02070603080606020203" pitchFamily="18" charset="0"/>
              </a:rPr>
              <a:t>	</a:t>
            </a:r>
            <a:r>
              <a:rPr lang="en-US" sz="2200" u="sng" dirty="0">
                <a:latin typeface="Bodoni MT" panose="02070603080606020203" pitchFamily="18" charset="0"/>
              </a:rPr>
              <a:t>What </a:t>
            </a:r>
            <a:r>
              <a:rPr lang="en-US" sz="2000" u="sng" dirty="0">
                <a:latin typeface="Bodoni MT" panose="02070603080606020203" pitchFamily="18" charset="0"/>
              </a:rPr>
              <a:t>the</a:t>
            </a:r>
            <a:r>
              <a:rPr lang="en-US" sz="2200" u="sng" dirty="0">
                <a:latin typeface="Bodoni MT" panose="02070603080606020203" pitchFamily="18" charset="0"/>
              </a:rPr>
              <a:t> graph contain:</a:t>
            </a:r>
            <a:br>
              <a:rPr lang="en-US" sz="2200" b="1" u="sng" dirty="0">
                <a:latin typeface="Bodoni MT" panose="02070603080606020203" pitchFamily="18" charset="0"/>
              </a:rPr>
            </a:br>
            <a:r>
              <a:rPr lang="en-US" dirty="0">
                <a:latin typeface="Bodoni MT" panose="02070603080606020203" pitchFamily="18" charset="0"/>
              </a:rPr>
              <a:t>            		</a:t>
            </a:r>
            <a:r>
              <a:rPr lang="en-US" sz="1900" dirty="0">
                <a:latin typeface="Bodoni MT" panose="02070603080606020203" pitchFamily="18" charset="0"/>
              </a:rPr>
              <a:t>The graph contain 2 axes : 1. X-axis is the DealYear</a:t>
            </a:r>
            <a:br>
              <a:rPr lang="en-US" sz="1900" dirty="0">
                <a:latin typeface="Bodoni MT" panose="02070603080606020203" pitchFamily="18" charset="0"/>
              </a:rPr>
            </a:br>
            <a:r>
              <a:rPr lang="en-US" sz="1900" dirty="0">
                <a:latin typeface="Bodoni MT" panose="02070603080606020203" pitchFamily="18" charset="0"/>
              </a:rPr>
              <a:t>			                	2. Y-axis is the PricePerSq </a:t>
            </a:r>
            <a:br>
              <a:rPr lang="en-US" sz="2000" b="1" dirty="0">
                <a:latin typeface="Bodoni MT" panose="02070603080606020203" pitchFamily="18" charset="0"/>
              </a:rPr>
            </a:br>
            <a:r>
              <a:rPr lang="en-US" sz="2000" b="1" dirty="0">
                <a:latin typeface="Bodoni MT" panose="02070603080606020203" pitchFamily="18" charset="0"/>
              </a:rPr>
              <a:t>    	</a:t>
            </a:r>
            <a:r>
              <a:rPr lang="en-US" sz="2000" u="sng" dirty="0">
                <a:latin typeface="Bodoni MT" panose="02070603080606020203" pitchFamily="18" charset="0"/>
              </a:rPr>
              <a:t>Conclusion:</a:t>
            </a:r>
            <a:br>
              <a:rPr lang="en-US" sz="2000" u="sng" dirty="0">
                <a:latin typeface="Bodoni MT" panose="02070603080606020203" pitchFamily="18" charset="0"/>
              </a:rPr>
            </a:br>
            <a:r>
              <a:rPr lang="en-US" sz="2000" dirty="0">
                <a:latin typeface="Bodoni MT" panose="02070603080606020203" pitchFamily="18" charset="0"/>
              </a:rPr>
              <a:t>		</a:t>
            </a:r>
            <a:r>
              <a:rPr lang="en-US" dirty="0"/>
              <a:t> </a:t>
            </a:r>
            <a:r>
              <a:rPr lang="en-US" sz="1900" dirty="0">
                <a:latin typeface="Bodoni MT" panose="02070603080606020203" pitchFamily="18" charset="0"/>
              </a:rPr>
              <a:t>With the help of the graph, we see that over the years there has been an increase in    	                 apartment prices in the various cities in Gush Dan. </a:t>
            </a:r>
          </a:p>
          <a:p>
            <a:pPr algn="l" rtl="0"/>
            <a:endParaRPr lang="en-US" sz="1900" dirty="0">
              <a:latin typeface="Bodoni MT" panose="02070603080606020203" pitchFamily="18" charset="0"/>
            </a:endParaRPr>
          </a:p>
        </p:txBody>
      </p:sp>
    </p:spTree>
    <p:extLst>
      <p:ext uri="{BB962C8B-B14F-4D97-AF65-F5344CB8AC3E}">
        <p14:creationId xmlns:p14="http://schemas.microsoft.com/office/powerpoint/2010/main" val="806405941"/>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215A83A35A5E54489D944446709400C0" ma:contentTypeVersion="13" ma:contentTypeDescription="Создание документа." ma:contentTypeScope="" ma:versionID="1829eb5a2ffdf8beed5d683f94261d71">
  <xsd:schema xmlns:xsd="http://www.w3.org/2001/XMLSchema" xmlns:xs="http://www.w3.org/2001/XMLSchema" xmlns:p="http://schemas.microsoft.com/office/2006/metadata/properties" xmlns:ns3="b627014f-e95f-4170-9fc7-1c0717be14b8" xmlns:ns4="6f66dfaa-8e1f-4c4e-9817-0882ebf9da78" targetNamespace="http://schemas.microsoft.com/office/2006/metadata/properties" ma:root="true" ma:fieldsID="8a280559c21ba2147cbc2c3dbd7f5d37" ns3:_="" ns4:_="">
    <xsd:import namespace="b627014f-e95f-4170-9fc7-1c0717be14b8"/>
    <xsd:import namespace="6f66dfaa-8e1f-4c4e-9817-0882ebf9da7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27014f-e95f-4170-9fc7-1c0717be14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f66dfaa-8e1f-4c4e-9817-0882ebf9da78" elementFormDefault="qualified">
    <xsd:import namespace="http://schemas.microsoft.com/office/2006/documentManagement/types"/>
    <xsd:import namespace="http://schemas.microsoft.com/office/infopath/2007/PartnerControls"/>
    <xsd:element name="SharedWithUsers" ma:index="16" nillable="true" ma:displayName="Общий доступ с использованием"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Совместно с подробностями" ma:internalName="SharedWithDetails" ma:readOnly="true">
      <xsd:simpleType>
        <xsd:restriction base="dms:Note">
          <xsd:maxLength value="255"/>
        </xsd:restriction>
      </xsd:simpleType>
    </xsd:element>
    <xsd:element name="SharingHintHash" ma:index="18" nillable="true" ma:displayName="Хэш подсказки о совместном доступе"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1FE9AAD-4102-4086-8675-26D571F814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627014f-e95f-4170-9fc7-1c0717be14b8"/>
    <ds:schemaRef ds:uri="6f66dfaa-8e1f-4c4e-9817-0882ebf9da7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1FC78DC-0112-4AC6-A864-50AA75A8318E}">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b627014f-e95f-4170-9fc7-1c0717be14b8"/>
    <ds:schemaRef ds:uri="http://purl.org/dc/dcmitype/"/>
    <ds:schemaRef ds:uri="http://schemas.microsoft.com/office/infopath/2007/PartnerControls"/>
    <ds:schemaRef ds:uri="6f66dfaa-8e1f-4c4e-9817-0882ebf9da78"/>
    <ds:schemaRef ds:uri="http://www.w3.org/XML/1998/namespace"/>
    <ds:schemaRef ds:uri="http://purl.org/dc/terms/"/>
  </ds:schemaRefs>
</ds:datastoreItem>
</file>

<file path=customXml/itemProps3.xml><?xml version="1.0" encoding="utf-8"?>
<ds:datastoreItem xmlns:ds="http://schemas.openxmlformats.org/officeDocument/2006/customXml" ds:itemID="{A6BE2C61-7B0F-43C8-A55A-4F2D0B97841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600</TotalTime>
  <Words>513</Words>
  <Application>Microsoft Office PowerPoint</Application>
  <PresentationFormat>מסך רחב</PresentationFormat>
  <Paragraphs>46</Paragraphs>
  <Slides>11</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11</vt:i4>
      </vt:variant>
    </vt:vector>
  </HeadingPairs>
  <TitlesOfParts>
    <vt:vector size="18" baseType="lpstr">
      <vt:lpstr>Arial</vt:lpstr>
      <vt:lpstr>Bodoni MT</vt:lpstr>
      <vt:lpstr>Calibri</vt:lpstr>
      <vt:lpstr>Calibri Light</vt:lpstr>
      <vt:lpstr>Times New Roman</vt:lpstr>
      <vt:lpstr>Wingdings</vt:lpstr>
      <vt:lpstr>ערכת נושא Office</vt:lpstr>
      <vt:lpstr>Rising apartment prices in Gush Dan</vt:lpstr>
      <vt:lpstr>Research questions : 1. Has there indeed been an increase in apartment prices as noticeable ? 2. Given the current price of an apartment, is it possible to predict its price in about 10 years?</vt:lpstr>
      <vt:lpstr>Data sources</vt:lpstr>
      <vt:lpstr>Data cleaning</vt:lpstr>
      <vt:lpstr>Data cleaning – NaN handling </vt:lpstr>
      <vt:lpstr>Data cleaning – Convert variables to uniform formats </vt:lpstr>
      <vt:lpstr>Data cleaning – Outliners</vt:lpstr>
      <vt:lpstr>Exploring &amp; visualizing the Data (EDA)</vt:lpstr>
      <vt:lpstr>Exploring &amp; visualizing the Data (EDA)</vt:lpstr>
      <vt:lpstr>Machine Learning</vt:lpstr>
      <vt:lpstr>Machine Learning – linear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Rising apartment prices in Gush Dan</dc:title>
  <dc:creator>ODED SABAN</dc:creator>
  <cp:lastModifiedBy>ODED SABAN</cp:lastModifiedBy>
  <cp:revision>26</cp:revision>
  <dcterms:created xsi:type="dcterms:W3CDTF">2021-06-16T07:47:59Z</dcterms:created>
  <dcterms:modified xsi:type="dcterms:W3CDTF">2021-06-17T17:23:27Z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0x010100215A83A35A5E54489D944446709400C0</vt:lpwstr>
  </property>
</Properties>
</file>