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Scientists seek to track the fishing habits of small scale and recreational fishers in order to monitor their effects on the overall fish stocks.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Past solutions of this app focused heavily on the technical aspects of how to: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 size and other information from the fish picture taken.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 data that is significant to the scientists and simplify the data analysis.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Easy identification of species.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 on user-friendliness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Relevant information and planning.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Gamification: Achievements, Goals, Quests, etc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Sharing Photos of each submission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Comments, Emojis, and Crowdsourcing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775" y="1417600"/>
            <a:ext cx="4814449" cy="20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ctrTitle"/>
          </p:nvPr>
        </p:nvSpPr>
        <p:spPr>
          <a:xfrm>
            <a:off x="1680301" y="661975"/>
            <a:ext cx="5783400" cy="145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Great Catch!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Fishing Socially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Species Identification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Billfish Problem Set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Create a tool that can streamline the fisheries data collection process, and enable fishermen to play a role in data collection.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Create a tool that can enable non-experts to carry out fisheries data collection from measurement to statistic without human intervention and internet access.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Useful Data: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Different types of Fish Species Caught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Number of each fish species caught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Length of individual fish within a species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Timestamp and gps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Solution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Our solution extends on the last year’s solution (Fish-a-tron), by providing a species identification algorithm and adds social appeal to improve collaboration between scientists and fishermen.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Vision of Social Appeal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66750" y="1489825"/>
            <a:ext cx="55893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Before heading out the user will look at the map for useful information such as weather and information publically submitted by other users.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After they choose a range for their destination while online the app will automatically download relevant information regarding fish known to be in that area.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b="1" lang="en"/>
              <a:t>REMINDER:</a:t>
            </a:r>
            <a:r>
              <a:rPr lang="en"/>
              <a:t> Don’t forget your gear! (including the fiduciary!)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26" y="1243475"/>
            <a:ext cx="2526324" cy="3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Identifying The Catch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144125"/>
            <a:ext cx="4916400" cy="373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App algorithm lists best matches from preloaded location data.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Sorting options help the user navigate the list.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Instant gratification for their submission with Gamification features on the app.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Sharing location on the website will optional, but scientists will still get complete geotagged and timestamped information for study.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793" y="0"/>
            <a:ext cx="33703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683"/>
            <a:ext cx="9144000" cy="4854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617" y="-1288125"/>
            <a:ext cx="5802749" cy="84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Red Right Returning!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When User is within range of a signal, the app will sync their new submissions to the server.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Other users can flag questionable species ID’s of the fish. Machine learning algorithms on the server can further flag questionable ID’s. Scientists can moderate and verify.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Comments, Tips/Advice, and Eco-News can be viewed/shared on the website after a hard day at sea.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Events and Achievements can be organized by scientists to encourage and study the effects of eco-friendly social fishing.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