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0" y="1291075"/>
            <a:ext cx="5361300" cy="197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Integrated Orbit of Asteroid 138846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(2000 VJ61)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213497"/>
            <a:ext cx="5361300" cy="10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Odelia Lorch, Yunfei Ma, and Elaine Zhu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01 August 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Summer Science Program, University of Colorado Boulder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Asteroid: 138846 (2000 VJ61)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4184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Semi-Major Axis (a): 2.18489487717 AU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Eccentricity (e): 0.563025042711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Inclination (i):  18.6827638507°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 of Ascending Node (Ω): 270.576935051°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of Perihelion (ω): 280.482673864°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Anomaly (ν): 88.1623761985°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2.0 - 4.5 km diameter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ocorro.jp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00" y="2972450"/>
            <a:ext cx="4645200" cy="16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086200" y="4538500"/>
            <a:ext cx="45387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LINEAR - Lincoln Laboratory ETS, New Mexico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7-25_12-05-22.png" id="138" name="Shape 138"/>
          <p:cNvPicPr preferRelativeResize="0"/>
          <p:nvPr/>
        </p:nvPicPr>
        <p:blipFill rotWithShape="1">
          <a:blip r:embed="rId4">
            <a:alphaModFix/>
          </a:blip>
          <a:srcRect b="42431" l="16246" r="68109" t="45898"/>
          <a:stretch/>
        </p:blipFill>
        <p:spPr>
          <a:xfrm>
            <a:off x="5603525" y="1610525"/>
            <a:ext cx="2721325" cy="1144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sp>
        <p:nvSpPr>
          <p:cNvPr id="139" name="Shape 139"/>
          <p:cNvSpPr/>
          <p:nvPr/>
        </p:nvSpPr>
        <p:spPr>
          <a:xfrm>
            <a:off x="6568525" y="2029800"/>
            <a:ext cx="126300" cy="119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Made to Asteroid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69275" y="155957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Changes in the eighth decimal place (corresponding to 1 km)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8-01_11-00-49.png" id="146" name="Shape 146"/>
          <p:cNvPicPr preferRelativeResize="0"/>
          <p:nvPr/>
        </p:nvPicPr>
        <p:blipFill rotWithShape="1">
          <a:blip r:embed="rId3">
            <a:alphaModFix/>
          </a:blip>
          <a:srcRect b="49037" l="0" r="66886" t="17542"/>
          <a:stretch/>
        </p:blipFill>
        <p:spPr>
          <a:xfrm>
            <a:off x="1999375" y="2035350"/>
            <a:ext cx="4768376" cy="27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294000" y="320125"/>
            <a:ext cx="25560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Odelia’s Data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8-01_10-12-40.png" id="153" name="Shape 153"/>
          <p:cNvPicPr preferRelativeResize="0"/>
          <p:nvPr/>
        </p:nvPicPr>
        <p:blipFill rotWithShape="1">
          <a:blip r:embed="rId3">
            <a:alphaModFix/>
          </a:blip>
          <a:srcRect b="11717" l="0" r="56186" t="36044"/>
          <a:stretch/>
        </p:blipFill>
        <p:spPr>
          <a:xfrm>
            <a:off x="452550" y="1437700"/>
            <a:ext cx="4911400" cy="3001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icle1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50" y="1437701"/>
            <a:ext cx="3189857" cy="30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97050" y="368925"/>
            <a:ext cx="2949900" cy="78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Elaine’s Data</a:t>
            </a:r>
          </a:p>
        </p:txBody>
      </p:sp>
      <p:pic>
        <p:nvPicPr>
          <p:cNvPr descr="export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454" y="1543949"/>
            <a:ext cx="3105020" cy="2921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8-01_10-29-00.png" id="161" name="Shape 161"/>
          <p:cNvPicPr preferRelativeResize="0"/>
          <p:nvPr/>
        </p:nvPicPr>
        <p:blipFill rotWithShape="1">
          <a:blip r:embed="rId4">
            <a:alphaModFix/>
          </a:blip>
          <a:srcRect b="30019" l="0" r="55921" t="24755"/>
          <a:stretch/>
        </p:blipFill>
        <p:spPr>
          <a:xfrm>
            <a:off x="381975" y="1543950"/>
            <a:ext cx="5061824" cy="29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4196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Yunfei’s Data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2756" l="0" r="61494" t="47482"/>
          <a:stretch/>
        </p:blipFill>
        <p:spPr>
          <a:xfrm>
            <a:off x="425775" y="1509875"/>
            <a:ext cx="4573124" cy="30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minal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700" y="1509875"/>
            <a:ext cx="3028875" cy="30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586100" y="404200"/>
            <a:ext cx="7861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minal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76" y="617225"/>
            <a:ext cx="3989901" cy="3989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icle7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00" y="617225"/>
            <a:ext cx="3989901" cy="39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29875" y="4537225"/>
            <a:ext cx="7934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76% chance too close to Sun, last planet Earth/Venus                6% chance shoot off from Jupiter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1126950" y="762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Fate of test particles: two scenarios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633950" y="2038725"/>
            <a:ext cx="40335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Animation!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3265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conclusion…. 2000 VJ61 is not a threat!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600" y="2024100"/>
            <a:ext cx="19240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wwcn.jp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975" y="1281088"/>
            <a:ext cx="2608900" cy="272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eroid-victory_o_1131996.jpg"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04" y="2178225"/>
            <a:ext cx="2723425" cy="281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00" y="1181975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-if-the-asteroid-that-killed-the-dinosaurs-was-aufo-4345203.png"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4650" y="2296875"/>
            <a:ext cx="2983900" cy="284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