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9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48"/>
    <p:restoredTop sz="94694"/>
  </p:normalViewPr>
  <p:slideViewPr>
    <p:cSldViewPr snapToGrid="0" snapToObjects="1">
      <p:cViewPr>
        <p:scale>
          <a:sx n="129" d="100"/>
          <a:sy n="129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15371B-9AC4-514F-A3B4-0BB3580F5A3F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69B5FA23-C307-A24E-8ED6-A6FCB7B1C52E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dirty="0"/>
            <a:t>Economics</a:t>
          </a:r>
        </a:p>
      </dgm:t>
    </dgm:pt>
    <dgm:pt modelId="{4F1CC4B2-8F77-554D-8E2D-739FCB865DA3}" type="parTrans" cxnId="{8AB69D67-5769-2C4D-AA8B-310E6ED1D4E6}">
      <dgm:prSet/>
      <dgm:spPr/>
      <dgm:t>
        <a:bodyPr/>
        <a:lstStyle/>
        <a:p>
          <a:endParaRPr lang="en-US"/>
        </a:p>
      </dgm:t>
    </dgm:pt>
    <dgm:pt modelId="{8B1DC8C9-A8DF-9A4A-8F6C-02AC57F4CCDB}" type="sibTrans" cxnId="{8AB69D67-5769-2C4D-AA8B-310E6ED1D4E6}">
      <dgm:prSet/>
      <dgm:spPr/>
      <dgm:t>
        <a:bodyPr/>
        <a:lstStyle/>
        <a:p>
          <a:endParaRPr lang="en-US"/>
        </a:p>
      </dgm:t>
    </dgm:pt>
    <dgm:pt modelId="{0983794D-80C8-9D49-89EF-F5842C6E3E95}">
      <dgm:prSet phldrT="[Text]"/>
      <dgm:spPr>
        <a:solidFill>
          <a:srgbClr val="92D050">
            <a:alpha val="50000"/>
          </a:srgbClr>
        </a:solidFill>
        <a:ln>
          <a:noFill/>
        </a:ln>
      </dgm:spPr>
      <dgm:t>
        <a:bodyPr/>
        <a:lstStyle/>
        <a:p>
          <a:r>
            <a:rPr lang="en-US" dirty="0"/>
            <a:t>Environment</a:t>
          </a:r>
        </a:p>
      </dgm:t>
    </dgm:pt>
    <dgm:pt modelId="{3986A748-E671-F548-A526-C87314EB7C35}" type="parTrans" cxnId="{109AD94B-ED78-9048-9A87-A2EEAF08E65C}">
      <dgm:prSet/>
      <dgm:spPr/>
      <dgm:t>
        <a:bodyPr/>
        <a:lstStyle/>
        <a:p>
          <a:endParaRPr lang="en-US"/>
        </a:p>
      </dgm:t>
    </dgm:pt>
    <dgm:pt modelId="{3FB44007-2E3F-1B4E-8186-4C7CE9E788F6}" type="sibTrans" cxnId="{109AD94B-ED78-9048-9A87-A2EEAF08E65C}">
      <dgm:prSet/>
      <dgm:spPr/>
      <dgm:t>
        <a:bodyPr/>
        <a:lstStyle/>
        <a:p>
          <a:endParaRPr lang="en-US"/>
        </a:p>
      </dgm:t>
    </dgm:pt>
    <dgm:pt modelId="{BCDF6075-28F4-5F49-B51F-A847815EC1B1}">
      <dgm:prSet phldrT="[Text]"/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Technology</a:t>
          </a:r>
        </a:p>
      </dgm:t>
    </dgm:pt>
    <dgm:pt modelId="{F1615506-C72F-6044-88B7-AE153049E43A}" type="parTrans" cxnId="{6765CE42-7D7D-F942-B054-8ADAE454B959}">
      <dgm:prSet/>
      <dgm:spPr/>
      <dgm:t>
        <a:bodyPr/>
        <a:lstStyle/>
        <a:p>
          <a:endParaRPr lang="en-US"/>
        </a:p>
      </dgm:t>
    </dgm:pt>
    <dgm:pt modelId="{F45A89B5-6BC9-CD44-9C95-3E218182A254}" type="sibTrans" cxnId="{6765CE42-7D7D-F942-B054-8ADAE454B959}">
      <dgm:prSet/>
      <dgm:spPr/>
      <dgm:t>
        <a:bodyPr/>
        <a:lstStyle/>
        <a:p>
          <a:endParaRPr lang="en-US"/>
        </a:p>
      </dgm:t>
    </dgm:pt>
    <dgm:pt modelId="{BA1E7A85-BC7B-BB41-BE86-8BB68734E74A}" type="pres">
      <dgm:prSet presAssocID="{4F15371B-9AC4-514F-A3B4-0BB3580F5A3F}" presName="compositeShape" presStyleCnt="0">
        <dgm:presLayoutVars>
          <dgm:chMax val="7"/>
          <dgm:dir/>
          <dgm:resizeHandles val="exact"/>
        </dgm:presLayoutVars>
      </dgm:prSet>
      <dgm:spPr/>
    </dgm:pt>
    <dgm:pt modelId="{430722F8-CA36-A44E-9F7D-D8A74A43A61F}" type="pres">
      <dgm:prSet presAssocID="{69B5FA23-C307-A24E-8ED6-A6FCB7B1C52E}" presName="circ1" presStyleLbl="vennNode1" presStyleIdx="0" presStyleCnt="3" custScaleX="124576" custScaleY="120494"/>
      <dgm:spPr/>
    </dgm:pt>
    <dgm:pt modelId="{C593DC45-5931-5945-9942-4B53F55C2A9D}" type="pres">
      <dgm:prSet presAssocID="{69B5FA23-C307-A24E-8ED6-A6FCB7B1C52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F2B2064-8073-5941-8EBA-A1A23846E51C}" type="pres">
      <dgm:prSet presAssocID="{0983794D-80C8-9D49-89EF-F5842C6E3E95}" presName="circ2" presStyleLbl="vennNode1" presStyleIdx="1" presStyleCnt="3" custScaleX="124576" custScaleY="120494"/>
      <dgm:spPr/>
    </dgm:pt>
    <dgm:pt modelId="{56C4C2CB-0A2B-8344-BE47-19473D0A2498}" type="pres">
      <dgm:prSet presAssocID="{0983794D-80C8-9D49-89EF-F5842C6E3E9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C235BBF-7F0E-9F4B-840B-402D305A37C1}" type="pres">
      <dgm:prSet presAssocID="{BCDF6075-28F4-5F49-B51F-A847815EC1B1}" presName="circ3" presStyleLbl="vennNode1" presStyleIdx="2" presStyleCnt="3" custScaleX="124576" custScaleY="120494"/>
      <dgm:spPr/>
    </dgm:pt>
    <dgm:pt modelId="{9809F864-F90F-BF49-81DE-7850DA750BC5}" type="pres">
      <dgm:prSet presAssocID="{BCDF6075-28F4-5F49-B51F-A847815EC1B1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765CE42-7D7D-F942-B054-8ADAE454B959}" srcId="{4F15371B-9AC4-514F-A3B4-0BB3580F5A3F}" destId="{BCDF6075-28F4-5F49-B51F-A847815EC1B1}" srcOrd="2" destOrd="0" parTransId="{F1615506-C72F-6044-88B7-AE153049E43A}" sibTransId="{F45A89B5-6BC9-CD44-9C95-3E218182A254}"/>
    <dgm:cxn modelId="{109AD94B-ED78-9048-9A87-A2EEAF08E65C}" srcId="{4F15371B-9AC4-514F-A3B4-0BB3580F5A3F}" destId="{0983794D-80C8-9D49-89EF-F5842C6E3E95}" srcOrd="1" destOrd="0" parTransId="{3986A748-E671-F548-A526-C87314EB7C35}" sibTransId="{3FB44007-2E3F-1B4E-8186-4C7CE9E788F6}"/>
    <dgm:cxn modelId="{8AB69D67-5769-2C4D-AA8B-310E6ED1D4E6}" srcId="{4F15371B-9AC4-514F-A3B4-0BB3580F5A3F}" destId="{69B5FA23-C307-A24E-8ED6-A6FCB7B1C52E}" srcOrd="0" destOrd="0" parTransId="{4F1CC4B2-8F77-554D-8E2D-739FCB865DA3}" sibTransId="{8B1DC8C9-A8DF-9A4A-8F6C-02AC57F4CCDB}"/>
    <dgm:cxn modelId="{2AEF8A97-793B-1A41-8F4E-C22E772E9751}" type="presOf" srcId="{69B5FA23-C307-A24E-8ED6-A6FCB7B1C52E}" destId="{430722F8-CA36-A44E-9F7D-D8A74A43A61F}" srcOrd="0" destOrd="0" presId="urn:microsoft.com/office/officeart/2005/8/layout/venn1"/>
    <dgm:cxn modelId="{41087DB2-24AB-074C-AD06-C673C94DB79C}" type="presOf" srcId="{69B5FA23-C307-A24E-8ED6-A6FCB7B1C52E}" destId="{C593DC45-5931-5945-9942-4B53F55C2A9D}" srcOrd="1" destOrd="0" presId="urn:microsoft.com/office/officeart/2005/8/layout/venn1"/>
    <dgm:cxn modelId="{7E1B73B8-5CFD-064F-9054-0EFEA42E5B9C}" type="presOf" srcId="{0983794D-80C8-9D49-89EF-F5842C6E3E95}" destId="{9F2B2064-8073-5941-8EBA-A1A23846E51C}" srcOrd="0" destOrd="0" presId="urn:microsoft.com/office/officeart/2005/8/layout/venn1"/>
    <dgm:cxn modelId="{291841C3-E1FE-694C-BA74-0AAD216CE22E}" type="presOf" srcId="{0983794D-80C8-9D49-89EF-F5842C6E3E95}" destId="{56C4C2CB-0A2B-8344-BE47-19473D0A2498}" srcOrd="1" destOrd="0" presId="urn:microsoft.com/office/officeart/2005/8/layout/venn1"/>
    <dgm:cxn modelId="{DACD57DF-87EE-4B45-8607-3E4A55EFD0C7}" type="presOf" srcId="{4F15371B-9AC4-514F-A3B4-0BB3580F5A3F}" destId="{BA1E7A85-BC7B-BB41-BE86-8BB68734E74A}" srcOrd="0" destOrd="0" presId="urn:microsoft.com/office/officeart/2005/8/layout/venn1"/>
    <dgm:cxn modelId="{23E2D8ED-B12E-9542-B538-1DFF26267636}" type="presOf" srcId="{BCDF6075-28F4-5F49-B51F-A847815EC1B1}" destId="{AC235BBF-7F0E-9F4B-840B-402D305A37C1}" srcOrd="0" destOrd="0" presId="urn:microsoft.com/office/officeart/2005/8/layout/venn1"/>
    <dgm:cxn modelId="{C20E07EF-D23B-9F47-A567-104D7C78A6C0}" type="presOf" srcId="{BCDF6075-28F4-5F49-B51F-A847815EC1B1}" destId="{9809F864-F90F-BF49-81DE-7850DA750BC5}" srcOrd="1" destOrd="0" presId="urn:microsoft.com/office/officeart/2005/8/layout/venn1"/>
    <dgm:cxn modelId="{99E57D55-26C5-714C-AD19-37AD0F171372}" type="presParOf" srcId="{BA1E7A85-BC7B-BB41-BE86-8BB68734E74A}" destId="{430722F8-CA36-A44E-9F7D-D8A74A43A61F}" srcOrd="0" destOrd="0" presId="urn:microsoft.com/office/officeart/2005/8/layout/venn1"/>
    <dgm:cxn modelId="{9AD935C5-A8B6-CB46-A6CA-82876F787814}" type="presParOf" srcId="{BA1E7A85-BC7B-BB41-BE86-8BB68734E74A}" destId="{C593DC45-5931-5945-9942-4B53F55C2A9D}" srcOrd="1" destOrd="0" presId="urn:microsoft.com/office/officeart/2005/8/layout/venn1"/>
    <dgm:cxn modelId="{91CE7D0C-1B6D-BE49-9C77-D2C5534C8637}" type="presParOf" srcId="{BA1E7A85-BC7B-BB41-BE86-8BB68734E74A}" destId="{9F2B2064-8073-5941-8EBA-A1A23846E51C}" srcOrd="2" destOrd="0" presId="urn:microsoft.com/office/officeart/2005/8/layout/venn1"/>
    <dgm:cxn modelId="{D31C3CE9-A891-994F-B772-FADA7F61BAC3}" type="presParOf" srcId="{BA1E7A85-BC7B-BB41-BE86-8BB68734E74A}" destId="{56C4C2CB-0A2B-8344-BE47-19473D0A2498}" srcOrd="3" destOrd="0" presId="urn:microsoft.com/office/officeart/2005/8/layout/venn1"/>
    <dgm:cxn modelId="{DBC3F9B6-9C37-1D4D-BA3E-BADAD62DCB03}" type="presParOf" srcId="{BA1E7A85-BC7B-BB41-BE86-8BB68734E74A}" destId="{AC235BBF-7F0E-9F4B-840B-402D305A37C1}" srcOrd="4" destOrd="0" presId="urn:microsoft.com/office/officeart/2005/8/layout/venn1"/>
    <dgm:cxn modelId="{449E5805-0D6D-A94B-966E-F3C46265147F}" type="presParOf" srcId="{BA1E7A85-BC7B-BB41-BE86-8BB68734E74A}" destId="{9809F864-F90F-BF49-81DE-7850DA750BC5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15371B-9AC4-514F-A3B4-0BB3580F5A3F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69B5FA23-C307-A24E-8ED6-A6FCB7B1C52E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dirty="0"/>
            <a:t>Economics</a:t>
          </a:r>
        </a:p>
      </dgm:t>
    </dgm:pt>
    <dgm:pt modelId="{4F1CC4B2-8F77-554D-8E2D-739FCB865DA3}" type="parTrans" cxnId="{8AB69D67-5769-2C4D-AA8B-310E6ED1D4E6}">
      <dgm:prSet/>
      <dgm:spPr/>
      <dgm:t>
        <a:bodyPr/>
        <a:lstStyle/>
        <a:p>
          <a:endParaRPr lang="en-US"/>
        </a:p>
      </dgm:t>
    </dgm:pt>
    <dgm:pt modelId="{8B1DC8C9-A8DF-9A4A-8F6C-02AC57F4CCDB}" type="sibTrans" cxnId="{8AB69D67-5769-2C4D-AA8B-310E6ED1D4E6}">
      <dgm:prSet/>
      <dgm:spPr/>
      <dgm:t>
        <a:bodyPr/>
        <a:lstStyle/>
        <a:p>
          <a:endParaRPr lang="en-US"/>
        </a:p>
      </dgm:t>
    </dgm:pt>
    <dgm:pt modelId="{0983794D-80C8-9D49-89EF-F5842C6E3E95}">
      <dgm:prSet phldrT="[Text]"/>
      <dgm:spPr>
        <a:solidFill>
          <a:srgbClr val="92D050">
            <a:alpha val="50000"/>
          </a:srgbClr>
        </a:solidFill>
        <a:ln>
          <a:noFill/>
        </a:ln>
      </dgm:spPr>
      <dgm:t>
        <a:bodyPr/>
        <a:lstStyle/>
        <a:p>
          <a:r>
            <a:rPr lang="en-US" dirty="0"/>
            <a:t>Environment</a:t>
          </a:r>
        </a:p>
      </dgm:t>
    </dgm:pt>
    <dgm:pt modelId="{3986A748-E671-F548-A526-C87314EB7C35}" type="parTrans" cxnId="{109AD94B-ED78-9048-9A87-A2EEAF08E65C}">
      <dgm:prSet/>
      <dgm:spPr/>
      <dgm:t>
        <a:bodyPr/>
        <a:lstStyle/>
        <a:p>
          <a:endParaRPr lang="en-US"/>
        </a:p>
      </dgm:t>
    </dgm:pt>
    <dgm:pt modelId="{3FB44007-2E3F-1B4E-8186-4C7CE9E788F6}" type="sibTrans" cxnId="{109AD94B-ED78-9048-9A87-A2EEAF08E65C}">
      <dgm:prSet/>
      <dgm:spPr/>
      <dgm:t>
        <a:bodyPr/>
        <a:lstStyle/>
        <a:p>
          <a:endParaRPr lang="en-US"/>
        </a:p>
      </dgm:t>
    </dgm:pt>
    <dgm:pt modelId="{BCDF6075-28F4-5F49-B51F-A847815EC1B1}">
      <dgm:prSet phldrT="[Text]"/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Technology</a:t>
          </a:r>
        </a:p>
      </dgm:t>
    </dgm:pt>
    <dgm:pt modelId="{F1615506-C72F-6044-88B7-AE153049E43A}" type="parTrans" cxnId="{6765CE42-7D7D-F942-B054-8ADAE454B959}">
      <dgm:prSet/>
      <dgm:spPr/>
      <dgm:t>
        <a:bodyPr/>
        <a:lstStyle/>
        <a:p>
          <a:endParaRPr lang="en-US"/>
        </a:p>
      </dgm:t>
    </dgm:pt>
    <dgm:pt modelId="{F45A89B5-6BC9-CD44-9C95-3E218182A254}" type="sibTrans" cxnId="{6765CE42-7D7D-F942-B054-8ADAE454B959}">
      <dgm:prSet/>
      <dgm:spPr/>
      <dgm:t>
        <a:bodyPr/>
        <a:lstStyle/>
        <a:p>
          <a:endParaRPr lang="en-US"/>
        </a:p>
      </dgm:t>
    </dgm:pt>
    <dgm:pt modelId="{BA1E7A85-BC7B-BB41-BE86-8BB68734E74A}" type="pres">
      <dgm:prSet presAssocID="{4F15371B-9AC4-514F-A3B4-0BB3580F5A3F}" presName="compositeShape" presStyleCnt="0">
        <dgm:presLayoutVars>
          <dgm:chMax val="7"/>
          <dgm:dir/>
          <dgm:resizeHandles val="exact"/>
        </dgm:presLayoutVars>
      </dgm:prSet>
      <dgm:spPr/>
    </dgm:pt>
    <dgm:pt modelId="{430722F8-CA36-A44E-9F7D-D8A74A43A61F}" type="pres">
      <dgm:prSet presAssocID="{69B5FA23-C307-A24E-8ED6-A6FCB7B1C52E}" presName="circ1" presStyleLbl="vennNode1" presStyleIdx="0" presStyleCnt="3" custScaleX="155167" custScaleY="148917" custLinFactNeighborX="0" custLinFactNeighborY="11675"/>
      <dgm:spPr/>
    </dgm:pt>
    <dgm:pt modelId="{C593DC45-5931-5945-9942-4B53F55C2A9D}" type="pres">
      <dgm:prSet presAssocID="{69B5FA23-C307-A24E-8ED6-A6FCB7B1C52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F2B2064-8073-5941-8EBA-A1A23846E51C}" type="pres">
      <dgm:prSet presAssocID="{0983794D-80C8-9D49-89EF-F5842C6E3E95}" presName="circ2" presStyleLbl="vennNode1" presStyleIdx="1" presStyleCnt="3" custScaleX="104566" custScaleY="95113" custLinFactNeighborX="-10228" custLinFactNeighborY="-14890"/>
      <dgm:spPr/>
    </dgm:pt>
    <dgm:pt modelId="{56C4C2CB-0A2B-8344-BE47-19473D0A2498}" type="pres">
      <dgm:prSet presAssocID="{0983794D-80C8-9D49-89EF-F5842C6E3E9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C235BBF-7F0E-9F4B-840B-402D305A37C1}" type="pres">
      <dgm:prSet presAssocID="{BCDF6075-28F4-5F49-B51F-A847815EC1B1}" presName="circ3" presStyleLbl="vennNode1" presStyleIdx="2" presStyleCnt="3" custScaleX="124576" custScaleY="120494" custLinFactNeighborX="10522" custLinFactNeighborY="-28512"/>
      <dgm:spPr/>
    </dgm:pt>
    <dgm:pt modelId="{9809F864-F90F-BF49-81DE-7850DA750BC5}" type="pres">
      <dgm:prSet presAssocID="{BCDF6075-28F4-5F49-B51F-A847815EC1B1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765CE42-7D7D-F942-B054-8ADAE454B959}" srcId="{4F15371B-9AC4-514F-A3B4-0BB3580F5A3F}" destId="{BCDF6075-28F4-5F49-B51F-A847815EC1B1}" srcOrd="2" destOrd="0" parTransId="{F1615506-C72F-6044-88B7-AE153049E43A}" sibTransId="{F45A89B5-6BC9-CD44-9C95-3E218182A254}"/>
    <dgm:cxn modelId="{109AD94B-ED78-9048-9A87-A2EEAF08E65C}" srcId="{4F15371B-9AC4-514F-A3B4-0BB3580F5A3F}" destId="{0983794D-80C8-9D49-89EF-F5842C6E3E95}" srcOrd="1" destOrd="0" parTransId="{3986A748-E671-F548-A526-C87314EB7C35}" sibTransId="{3FB44007-2E3F-1B4E-8186-4C7CE9E788F6}"/>
    <dgm:cxn modelId="{8AB69D67-5769-2C4D-AA8B-310E6ED1D4E6}" srcId="{4F15371B-9AC4-514F-A3B4-0BB3580F5A3F}" destId="{69B5FA23-C307-A24E-8ED6-A6FCB7B1C52E}" srcOrd="0" destOrd="0" parTransId="{4F1CC4B2-8F77-554D-8E2D-739FCB865DA3}" sibTransId="{8B1DC8C9-A8DF-9A4A-8F6C-02AC57F4CCDB}"/>
    <dgm:cxn modelId="{2AEF8A97-793B-1A41-8F4E-C22E772E9751}" type="presOf" srcId="{69B5FA23-C307-A24E-8ED6-A6FCB7B1C52E}" destId="{430722F8-CA36-A44E-9F7D-D8A74A43A61F}" srcOrd="0" destOrd="0" presId="urn:microsoft.com/office/officeart/2005/8/layout/venn1"/>
    <dgm:cxn modelId="{41087DB2-24AB-074C-AD06-C673C94DB79C}" type="presOf" srcId="{69B5FA23-C307-A24E-8ED6-A6FCB7B1C52E}" destId="{C593DC45-5931-5945-9942-4B53F55C2A9D}" srcOrd="1" destOrd="0" presId="urn:microsoft.com/office/officeart/2005/8/layout/venn1"/>
    <dgm:cxn modelId="{7E1B73B8-5CFD-064F-9054-0EFEA42E5B9C}" type="presOf" srcId="{0983794D-80C8-9D49-89EF-F5842C6E3E95}" destId="{9F2B2064-8073-5941-8EBA-A1A23846E51C}" srcOrd="0" destOrd="0" presId="urn:microsoft.com/office/officeart/2005/8/layout/venn1"/>
    <dgm:cxn modelId="{291841C3-E1FE-694C-BA74-0AAD216CE22E}" type="presOf" srcId="{0983794D-80C8-9D49-89EF-F5842C6E3E95}" destId="{56C4C2CB-0A2B-8344-BE47-19473D0A2498}" srcOrd="1" destOrd="0" presId="urn:microsoft.com/office/officeart/2005/8/layout/venn1"/>
    <dgm:cxn modelId="{DACD57DF-87EE-4B45-8607-3E4A55EFD0C7}" type="presOf" srcId="{4F15371B-9AC4-514F-A3B4-0BB3580F5A3F}" destId="{BA1E7A85-BC7B-BB41-BE86-8BB68734E74A}" srcOrd="0" destOrd="0" presId="urn:microsoft.com/office/officeart/2005/8/layout/venn1"/>
    <dgm:cxn modelId="{23E2D8ED-B12E-9542-B538-1DFF26267636}" type="presOf" srcId="{BCDF6075-28F4-5F49-B51F-A847815EC1B1}" destId="{AC235BBF-7F0E-9F4B-840B-402D305A37C1}" srcOrd="0" destOrd="0" presId="urn:microsoft.com/office/officeart/2005/8/layout/venn1"/>
    <dgm:cxn modelId="{C20E07EF-D23B-9F47-A567-104D7C78A6C0}" type="presOf" srcId="{BCDF6075-28F4-5F49-B51F-A847815EC1B1}" destId="{9809F864-F90F-BF49-81DE-7850DA750BC5}" srcOrd="1" destOrd="0" presId="urn:microsoft.com/office/officeart/2005/8/layout/venn1"/>
    <dgm:cxn modelId="{99E57D55-26C5-714C-AD19-37AD0F171372}" type="presParOf" srcId="{BA1E7A85-BC7B-BB41-BE86-8BB68734E74A}" destId="{430722F8-CA36-A44E-9F7D-D8A74A43A61F}" srcOrd="0" destOrd="0" presId="urn:microsoft.com/office/officeart/2005/8/layout/venn1"/>
    <dgm:cxn modelId="{9AD935C5-A8B6-CB46-A6CA-82876F787814}" type="presParOf" srcId="{BA1E7A85-BC7B-BB41-BE86-8BB68734E74A}" destId="{C593DC45-5931-5945-9942-4B53F55C2A9D}" srcOrd="1" destOrd="0" presId="urn:microsoft.com/office/officeart/2005/8/layout/venn1"/>
    <dgm:cxn modelId="{91CE7D0C-1B6D-BE49-9C77-D2C5534C8637}" type="presParOf" srcId="{BA1E7A85-BC7B-BB41-BE86-8BB68734E74A}" destId="{9F2B2064-8073-5941-8EBA-A1A23846E51C}" srcOrd="2" destOrd="0" presId="urn:microsoft.com/office/officeart/2005/8/layout/venn1"/>
    <dgm:cxn modelId="{D31C3CE9-A891-994F-B772-FADA7F61BAC3}" type="presParOf" srcId="{BA1E7A85-BC7B-BB41-BE86-8BB68734E74A}" destId="{56C4C2CB-0A2B-8344-BE47-19473D0A2498}" srcOrd="3" destOrd="0" presId="urn:microsoft.com/office/officeart/2005/8/layout/venn1"/>
    <dgm:cxn modelId="{DBC3F9B6-9C37-1D4D-BA3E-BADAD62DCB03}" type="presParOf" srcId="{BA1E7A85-BC7B-BB41-BE86-8BB68734E74A}" destId="{AC235BBF-7F0E-9F4B-840B-402D305A37C1}" srcOrd="4" destOrd="0" presId="urn:microsoft.com/office/officeart/2005/8/layout/venn1"/>
    <dgm:cxn modelId="{449E5805-0D6D-A94B-966E-F3C46265147F}" type="presParOf" srcId="{BA1E7A85-BC7B-BB41-BE86-8BB68734E74A}" destId="{9809F864-F90F-BF49-81DE-7850DA750BC5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722F8-CA36-A44E-9F7D-D8A74A43A61F}">
      <dsp:nvSpPr>
        <dsp:cNvPr id="0" name=""/>
        <dsp:cNvSpPr/>
      </dsp:nvSpPr>
      <dsp:spPr>
        <a:xfrm>
          <a:off x="3427260" y="-180130"/>
          <a:ext cx="2748754" cy="2658685"/>
        </a:xfrm>
        <a:prstGeom prst="ellipse">
          <a:avLst/>
        </a:prstGeom>
        <a:solidFill>
          <a:srgbClr val="0070C0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Economics</a:t>
          </a:r>
        </a:p>
      </dsp:txBody>
      <dsp:txXfrm>
        <a:off x="3793760" y="285139"/>
        <a:ext cx="2015753" cy="1196408"/>
      </dsp:txXfrm>
    </dsp:sp>
    <dsp:sp modelId="{9F2B2064-8073-5941-8EBA-A1A23846E51C}">
      <dsp:nvSpPr>
        <dsp:cNvPr id="0" name=""/>
        <dsp:cNvSpPr/>
      </dsp:nvSpPr>
      <dsp:spPr>
        <a:xfrm>
          <a:off x="4223434" y="1198924"/>
          <a:ext cx="2748754" cy="2658685"/>
        </a:xfrm>
        <a:prstGeom prst="ellipse">
          <a:avLst/>
        </a:prstGeom>
        <a:solidFill>
          <a:srgbClr val="92D050">
            <a:alpha val="50000"/>
          </a:srgb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Environment</a:t>
          </a:r>
        </a:p>
      </dsp:txBody>
      <dsp:txXfrm>
        <a:off x="5064095" y="1885751"/>
        <a:ext cx="1649252" cy="1462277"/>
      </dsp:txXfrm>
    </dsp:sp>
    <dsp:sp modelId="{AC235BBF-7F0E-9F4B-840B-402D305A37C1}">
      <dsp:nvSpPr>
        <dsp:cNvPr id="0" name=""/>
        <dsp:cNvSpPr/>
      </dsp:nvSpPr>
      <dsp:spPr>
        <a:xfrm>
          <a:off x="2631085" y="1198924"/>
          <a:ext cx="2748754" cy="2658685"/>
        </a:xfrm>
        <a:prstGeom prst="ellipse">
          <a:avLst/>
        </a:prstGeom>
        <a:solidFill>
          <a:schemeClr val="accent3">
            <a:alpha val="5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Technology</a:t>
          </a:r>
        </a:p>
      </dsp:txBody>
      <dsp:txXfrm>
        <a:off x="2889926" y="1885751"/>
        <a:ext cx="1649252" cy="14622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722F8-CA36-A44E-9F7D-D8A74A43A61F}">
      <dsp:nvSpPr>
        <dsp:cNvPr id="0" name=""/>
        <dsp:cNvSpPr/>
      </dsp:nvSpPr>
      <dsp:spPr>
        <a:xfrm>
          <a:off x="2615742" y="-118536"/>
          <a:ext cx="5117104" cy="4910991"/>
        </a:xfrm>
        <a:prstGeom prst="ellipse">
          <a:avLst/>
        </a:prstGeom>
        <a:solidFill>
          <a:srgbClr val="0070C0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Economics</a:t>
          </a:r>
        </a:p>
      </dsp:txBody>
      <dsp:txXfrm>
        <a:off x="3298023" y="740886"/>
        <a:ext cx="3752543" cy="2209946"/>
      </dsp:txXfrm>
    </dsp:sp>
    <dsp:sp modelId="{9F2B2064-8073-5941-8EBA-A1A23846E51C}">
      <dsp:nvSpPr>
        <dsp:cNvPr id="0" name=""/>
        <dsp:cNvSpPr/>
      </dsp:nvSpPr>
      <dsp:spPr>
        <a:xfrm>
          <a:off x="4302761" y="1953704"/>
          <a:ext cx="3448382" cy="3136640"/>
        </a:xfrm>
        <a:prstGeom prst="ellipse">
          <a:avLst/>
        </a:prstGeom>
        <a:solidFill>
          <a:srgbClr val="92D050">
            <a:alpha val="50000"/>
          </a:srgb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Environment</a:t>
          </a:r>
        </a:p>
      </dsp:txBody>
      <dsp:txXfrm>
        <a:off x="5357392" y="2764003"/>
        <a:ext cx="2069029" cy="1725152"/>
      </dsp:txXfrm>
    </dsp:sp>
    <dsp:sp modelId="{AC235BBF-7F0E-9F4B-840B-402D305A37C1}">
      <dsp:nvSpPr>
        <dsp:cNvPr id="0" name=""/>
        <dsp:cNvSpPr/>
      </dsp:nvSpPr>
      <dsp:spPr>
        <a:xfrm>
          <a:off x="2277195" y="1085969"/>
          <a:ext cx="4108273" cy="3973656"/>
        </a:xfrm>
        <a:prstGeom prst="ellipse">
          <a:avLst/>
        </a:prstGeom>
        <a:solidFill>
          <a:schemeClr val="accent3">
            <a:alpha val="5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Technology</a:t>
          </a:r>
        </a:p>
      </dsp:txBody>
      <dsp:txXfrm>
        <a:off x="2664057" y="2112497"/>
        <a:ext cx="2464963" cy="2185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0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97477-6B25-D340-89F0-D85890AA6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n-US" sz="5600" dirty="0">
                <a:solidFill>
                  <a:srgbClr val="454545"/>
                </a:solidFill>
                <a:latin typeface="Copperplate" panose="02000504000000020004" pitchFamily="2" charset="77"/>
              </a:rPr>
              <a:t>THINK TANKS AND MY OWN YET TO BE NAMED</a:t>
            </a:r>
            <a:br>
              <a:rPr lang="en-US" sz="5600" dirty="0">
                <a:solidFill>
                  <a:srgbClr val="454545"/>
                </a:solidFill>
                <a:latin typeface="Copperplate" panose="02000504000000020004" pitchFamily="2" charset="77"/>
              </a:rPr>
            </a:br>
            <a:r>
              <a:rPr lang="en-US" sz="5600" dirty="0">
                <a:solidFill>
                  <a:srgbClr val="454545"/>
                </a:solidFill>
                <a:latin typeface="Copperplate" panose="02000504000000020004" pitchFamily="2" charset="77"/>
              </a:rPr>
              <a:t>THINK TANK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DB4E4-0FF6-224A-AF42-9CBE4FB6D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Thomas wood</a:t>
            </a:r>
          </a:p>
        </p:txBody>
      </p:sp>
      <p:pic>
        <p:nvPicPr>
          <p:cNvPr id="27" name="Picture 17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11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011A-71A2-5646-9457-D5A1A702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pperplate" panose="02000504000000020004" pitchFamily="2" charset="77"/>
              </a:rPr>
              <a:t>Think Tanks</a:t>
            </a:r>
            <a:br>
              <a:rPr lang="en-US" dirty="0">
                <a:latin typeface="Copperplate" panose="02000504000000020004" pitchFamily="2" charset="77"/>
              </a:rPr>
            </a:br>
            <a:r>
              <a:rPr lang="en-US" dirty="0">
                <a:latin typeface="Copperplate" panose="02000504000000020004" pitchFamily="2" charset="77"/>
              </a:rPr>
              <a:t>What do they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CEF09-CC41-4144-9739-150F3D8B2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>
                <a:highlight>
                  <a:srgbClr val="FFFF00"/>
                </a:highlight>
              </a:rPr>
              <a:t>policy position papers</a:t>
            </a:r>
          </a:p>
          <a:p>
            <a:r>
              <a:rPr lang="en-US" dirty="0">
                <a:highlight>
                  <a:srgbClr val="FFFF00"/>
                </a:highlight>
              </a:rPr>
              <a:t>Run the world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CDE216-ED60-AF4E-8567-E4A2AC4BF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039" y="2573820"/>
            <a:ext cx="4511382" cy="1710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03703E-035E-2540-9C0A-EA546DE1A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524" y="4579728"/>
            <a:ext cx="1376570" cy="13765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5D8FAD-19B6-084A-9977-17978209E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590" y="4772713"/>
            <a:ext cx="2260602" cy="990601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211F1A3-19A6-5E4B-9BCA-D235A4474F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22006" y="3966986"/>
            <a:ext cx="28956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5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0FC0-7CE2-1947-A0F4-5B95286FE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pperplate" panose="02000504000000020004" pitchFamily="2" charset="77"/>
              </a:rPr>
              <a:t>What DOES MY THINK TANK THINK about?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7F2363-19AF-7949-9CF3-FFD4E9F010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005842"/>
              </p:ext>
            </p:extLst>
          </p:nvPr>
        </p:nvGraphicFramePr>
        <p:xfrm>
          <a:off x="1451579" y="2156791"/>
          <a:ext cx="9603275" cy="3677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555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A1604-6B78-D94C-9E06-5E97A4385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>
                <a:latin typeface="Copperplate" panose="02000504000000020004" pitchFamily="2" charset="77"/>
              </a:rPr>
              <a:t>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5F307-7ED5-4745-B85D-EBB3561A5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n-US" dirty="0"/>
              <a:t>Public health</a:t>
            </a:r>
          </a:p>
          <a:p>
            <a:r>
              <a:rPr lang="en-US" dirty="0"/>
              <a:t>Carbon emissions</a:t>
            </a:r>
          </a:p>
          <a:p>
            <a:r>
              <a:rPr lang="en-US" dirty="0"/>
              <a:t>Nuclear energy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CB39A5-6244-0A40-94F1-91B67526D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450" y="1273"/>
            <a:ext cx="4228550" cy="37049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FC1846-6127-4643-A7CA-B2A5A3500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46" y="3581400"/>
            <a:ext cx="2470150" cy="31686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16EADBE-5EA6-3848-BED8-ACFA8B039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824" y="3581400"/>
            <a:ext cx="2439409" cy="31686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01FDFE8-B73E-1147-91FD-D9BC33DB1E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7450" y="3956648"/>
            <a:ext cx="5468996" cy="241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0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8394E52-1609-430B-A7A5-BFF43EB9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C4616F-FBF8-4855-A506-67D86C06B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29FEAF4-1998-F04E-806F-9499B18E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>
                <a:latin typeface="Copperplate" panose="02000504000000020004" pitchFamily="2" charset="77"/>
              </a:rPr>
              <a:t>Economics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697D93-D148-4A98-A3A4-98AA7C2B6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FC588-DF25-2B43-9B8F-DC25CED00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/>
              <a:t>Social inclusion and open access</a:t>
            </a:r>
          </a:p>
          <a:p>
            <a:r>
              <a:rPr lang="en-US" dirty="0"/>
              <a:t>Poverty reduction</a:t>
            </a:r>
          </a:p>
          <a:p>
            <a:r>
              <a:rPr lang="en-US" dirty="0"/>
              <a:t>Public health</a:t>
            </a:r>
          </a:p>
          <a:p>
            <a:r>
              <a:rPr lang="en-US" dirty="0"/>
              <a:t>Automation and the future of work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F354BC6-2994-4F4D-AF23-2386109F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48D8A8A-377B-4E5C-BEFB-15AD256EB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589EFFC-BCBD-45AD-9D67-24B6C7C56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C4306EC-04DC-1F44-8922-2973B52B21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5" r="14475" b="6"/>
          <a:stretch/>
        </p:blipFill>
        <p:spPr>
          <a:xfrm>
            <a:off x="6094411" y="1116346"/>
            <a:ext cx="2328669" cy="18502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1CDA3F-3F23-BD44-BAFA-0BD9E09BF5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5" r="16635" b="5"/>
          <a:stretch/>
        </p:blipFill>
        <p:spPr>
          <a:xfrm>
            <a:off x="8586806" y="1124571"/>
            <a:ext cx="2328670" cy="18420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B30038-5D89-D74E-8E95-1B6A209199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28" r="7" b="7"/>
          <a:stretch/>
        </p:blipFill>
        <p:spPr>
          <a:xfrm>
            <a:off x="6090777" y="3131195"/>
            <a:ext cx="2332303" cy="18513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C95D44-14A7-C244-AEF7-8392C78485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908" r="3" b="3"/>
          <a:stretch/>
        </p:blipFill>
        <p:spPr>
          <a:xfrm>
            <a:off x="8583174" y="3131196"/>
            <a:ext cx="2332303" cy="185132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190D68A-CD84-4965-890D-4829B6C1E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588CF8F-1D58-4649-9E47-A418EB852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45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0326F-6B4C-874F-971D-D2CFC4F49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pperplate" panose="02000504000000020004" pitchFamily="2" charset="77"/>
              </a:rPr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1A034-A381-E44C-8267-A5676996F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Nuclear energy</a:t>
            </a:r>
          </a:p>
          <a:p>
            <a:r>
              <a:rPr lang="en-US" dirty="0"/>
              <a:t>Automation and the future of work</a:t>
            </a:r>
          </a:p>
          <a:p>
            <a:r>
              <a:rPr lang="en-US" dirty="0"/>
              <a:t>Automation and the future of food</a:t>
            </a:r>
          </a:p>
          <a:p>
            <a:r>
              <a:rPr lang="en-US" dirty="0"/>
              <a:t>Social inclusion and open access</a:t>
            </a:r>
          </a:p>
          <a:p>
            <a:r>
              <a:rPr lang="en-US" dirty="0"/>
              <a:t>Public health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6EECB-8BB9-1E40-8E44-BDDE41E0F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501" y="1988529"/>
            <a:ext cx="3596632" cy="2219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CD1388-59EE-EB42-8B10-784D41AB8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427990"/>
            <a:ext cx="3877700" cy="22584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513ABC-21FC-F448-ADF5-8EA9F1E2D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1904" y="2015732"/>
            <a:ext cx="680728" cy="680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607BF9-9FD0-C34E-B1F6-AE4816991E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8501" y="4181316"/>
            <a:ext cx="3596631" cy="25051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601372-E1ED-AA40-90D5-F774CB7281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7062" y="5466345"/>
            <a:ext cx="1428750" cy="1428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92A305-3C70-A741-A586-10BACD407B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071" y="4427990"/>
            <a:ext cx="1560728" cy="139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0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E5B78C-3628-6043-8F9C-4C0B7391DB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380287"/>
              </p:ext>
            </p:extLst>
          </p:nvPr>
        </p:nvGraphicFramePr>
        <p:xfrm>
          <a:off x="1311965" y="337930"/>
          <a:ext cx="10018644" cy="5496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0CD103F-ADF4-A942-B483-355A2B0DAE16}"/>
              </a:ext>
            </a:extLst>
          </p:cNvPr>
          <p:cNvSpPr txBox="1"/>
          <p:nvPr/>
        </p:nvSpPr>
        <p:spPr>
          <a:xfrm>
            <a:off x="4051786" y="1954714"/>
            <a:ext cx="1840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Social inclusion and open access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333EF-09AE-694A-9D1F-4B6A0987F099}"/>
              </a:ext>
            </a:extLst>
          </p:cNvPr>
          <p:cNvSpPr txBox="1"/>
          <p:nvPr/>
        </p:nvSpPr>
        <p:spPr>
          <a:xfrm>
            <a:off x="5955302" y="4178363"/>
            <a:ext cx="1224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Nuclear</a:t>
            </a:r>
          </a:p>
          <a:p>
            <a:r>
              <a:rPr lang="en-US" dirty="0"/>
              <a:t>energy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C47464-F804-7D41-88C6-DC690DDCBBFB}"/>
              </a:ext>
            </a:extLst>
          </p:cNvPr>
          <p:cNvSpPr txBox="1"/>
          <p:nvPr/>
        </p:nvSpPr>
        <p:spPr>
          <a:xfrm>
            <a:off x="5391977" y="654397"/>
            <a:ext cx="185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Poverty reduction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F0667D-D035-9642-88DC-ABF6A16BF257}"/>
              </a:ext>
            </a:extLst>
          </p:cNvPr>
          <p:cNvSpPr txBox="1"/>
          <p:nvPr/>
        </p:nvSpPr>
        <p:spPr>
          <a:xfrm>
            <a:off x="6207760" y="3168787"/>
            <a:ext cx="1858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Carbon</a:t>
            </a:r>
          </a:p>
          <a:p>
            <a:r>
              <a:rPr lang="en-US" dirty="0"/>
              <a:t>emissions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BF6896-D293-6241-9CC9-905E5AF0CE9E}"/>
              </a:ext>
            </a:extLst>
          </p:cNvPr>
          <p:cNvSpPr txBox="1"/>
          <p:nvPr/>
        </p:nvSpPr>
        <p:spPr>
          <a:xfrm>
            <a:off x="3926225" y="2601045"/>
            <a:ext cx="1966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Automation and the future of 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CDCC2D-AD29-7244-B1F7-2AE2642E5DEB}"/>
              </a:ext>
            </a:extLst>
          </p:cNvPr>
          <p:cNvSpPr txBox="1"/>
          <p:nvPr/>
        </p:nvSpPr>
        <p:spPr>
          <a:xfrm>
            <a:off x="6761005" y="2478079"/>
            <a:ext cx="1966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Public</a:t>
            </a:r>
          </a:p>
          <a:p>
            <a:r>
              <a:rPr lang="en-US" dirty="0">
                <a:highlight>
                  <a:srgbClr val="FFFF00"/>
                </a:highlight>
              </a:rPr>
              <a:t>health</a:t>
            </a:r>
          </a:p>
        </p:txBody>
      </p:sp>
    </p:spTree>
    <p:extLst>
      <p:ext uri="{BB962C8B-B14F-4D97-AF65-F5344CB8AC3E}">
        <p14:creationId xmlns:p14="http://schemas.microsoft.com/office/powerpoint/2010/main" val="19008859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107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Copperplate</vt:lpstr>
      <vt:lpstr>Gill Sans MT</vt:lpstr>
      <vt:lpstr>Gallery</vt:lpstr>
      <vt:lpstr>THINK TANKS AND MY OWN YET TO BE NAMED THINK TANK</vt:lpstr>
      <vt:lpstr>Think Tanks What do they do?</vt:lpstr>
      <vt:lpstr>What DOES MY THINK TANK THINK about?</vt:lpstr>
      <vt:lpstr>ENVIRONMENT</vt:lpstr>
      <vt:lpstr>Economics</vt:lpstr>
      <vt:lpstr>technology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YET TO BE NAMED THINK TANK</dc:title>
  <dc:creator>Wood, Thomas (ETW - FLEX)</dc:creator>
  <cp:lastModifiedBy>Wood, Thomas (ETW - FLEX)</cp:lastModifiedBy>
  <cp:revision>9</cp:revision>
  <dcterms:created xsi:type="dcterms:W3CDTF">2019-10-17T07:21:11Z</dcterms:created>
  <dcterms:modified xsi:type="dcterms:W3CDTF">2019-10-17T09:28:34Z</dcterms:modified>
</cp:coreProperties>
</file>