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5371B-9AC4-514F-A3B4-0BB3580F5A3F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69B5FA23-C307-A24E-8ED6-A6FCB7B1C52E}">
      <dgm:prSet phldrT="[Text]"/>
      <dgm:spPr>
        <a:solidFill>
          <a:srgbClr val="0070C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Class</a:t>
          </a:r>
        </a:p>
      </dgm:t>
    </dgm:pt>
    <dgm:pt modelId="{4F1CC4B2-8F77-554D-8E2D-739FCB865DA3}" type="parTrans" cxnId="{8AB69D67-5769-2C4D-AA8B-310E6ED1D4E6}">
      <dgm:prSet/>
      <dgm:spPr/>
      <dgm:t>
        <a:bodyPr/>
        <a:lstStyle/>
        <a:p>
          <a:endParaRPr lang="en-US"/>
        </a:p>
      </dgm:t>
    </dgm:pt>
    <dgm:pt modelId="{8B1DC8C9-A8DF-9A4A-8F6C-02AC57F4CCDB}" type="sibTrans" cxnId="{8AB69D67-5769-2C4D-AA8B-310E6ED1D4E6}">
      <dgm:prSet/>
      <dgm:spPr/>
      <dgm:t>
        <a:bodyPr/>
        <a:lstStyle/>
        <a:p>
          <a:endParaRPr lang="en-US"/>
        </a:p>
      </dgm:t>
    </dgm:pt>
    <dgm:pt modelId="{0983794D-80C8-9D49-89EF-F5842C6E3E95}">
      <dgm:prSet phldrT="[Text]"/>
      <dgm:spPr>
        <a:solidFill>
          <a:srgbClr val="92D050">
            <a:alpha val="5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Climate</a:t>
          </a:r>
        </a:p>
      </dgm:t>
    </dgm:pt>
    <dgm:pt modelId="{3986A748-E671-F548-A526-C87314EB7C35}" type="parTrans" cxnId="{109AD94B-ED78-9048-9A87-A2EEAF08E65C}">
      <dgm:prSet/>
      <dgm:spPr/>
      <dgm:t>
        <a:bodyPr/>
        <a:lstStyle/>
        <a:p>
          <a:endParaRPr lang="en-US"/>
        </a:p>
      </dgm:t>
    </dgm:pt>
    <dgm:pt modelId="{3FB44007-2E3F-1B4E-8186-4C7CE9E788F6}" type="sibTrans" cxnId="{109AD94B-ED78-9048-9A87-A2EEAF08E65C}">
      <dgm:prSet/>
      <dgm:spPr/>
      <dgm:t>
        <a:bodyPr/>
        <a:lstStyle/>
        <a:p>
          <a:endParaRPr lang="en-US"/>
        </a:p>
      </dgm:t>
    </dgm:pt>
    <dgm:pt modelId="{BCDF6075-28F4-5F49-B51F-A847815EC1B1}">
      <dgm:prSet phldrT="[Text]"/>
      <dgm:spPr>
        <a:solidFill>
          <a:schemeClr val="accent3">
            <a:alpha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Technology</a:t>
          </a:r>
        </a:p>
      </dgm:t>
    </dgm:pt>
    <dgm:pt modelId="{F1615506-C72F-6044-88B7-AE153049E43A}" type="parTrans" cxnId="{6765CE42-7D7D-F942-B054-8ADAE454B959}">
      <dgm:prSet/>
      <dgm:spPr/>
      <dgm:t>
        <a:bodyPr/>
        <a:lstStyle/>
        <a:p>
          <a:endParaRPr lang="en-US"/>
        </a:p>
      </dgm:t>
    </dgm:pt>
    <dgm:pt modelId="{F45A89B5-6BC9-CD44-9C95-3E218182A254}" type="sibTrans" cxnId="{6765CE42-7D7D-F942-B054-8ADAE454B959}">
      <dgm:prSet/>
      <dgm:spPr/>
      <dgm:t>
        <a:bodyPr/>
        <a:lstStyle/>
        <a:p>
          <a:endParaRPr lang="en-US"/>
        </a:p>
      </dgm:t>
    </dgm:pt>
    <dgm:pt modelId="{BA1E7A85-BC7B-BB41-BE86-8BB68734E74A}" type="pres">
      <dgm:prSet presAssocID="{4F15371B-9AC4-514F-A3B4-0BB3580F5A3F}" presName="compositeShape" presStyleCnt="0">
        <dgm:presLayoutVars>
          <dgm:chMax val="7"/>
          <dgm:dir/>
          <dgm:resizeHandles val="exact"/>
        </dgm:presLayoutVars>
      </dgm:prSet>
      <dgm:spPr/>
    </dgm:pt>
    <dgm:pt modelId="{430722F8-CA36-A44E-9F7D-D8A74A43A61F}" type="pres">
      <dgm:prSet presAssocID="{69B5FA23-C307-A24E-8ED6-A6FCB7B1C52E}" presName="circ1" presStyleLbl="vennNode1" presStyleIdx="0" presStyleCnt="3"/>
      <dgm:spPr/>
    </dgm:pt>
    <dgm:pt modelId="{C593DC45-5931-5945-9942-4B53F55C2A9D}" type="pres">
      <dgm:prSet presAssocID="{69B5FA23-C307-A24E-8ED6-A6FCB7B1C52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F2B2064-8073-5941-8EBA-A1A23846E51C}" type="pres">
      <dgm:prSet presAssocID="{0983794D-80C8-9D49-89EF-F5842C6E3E95}" presName="circ2" presStyleLbl="vennNode1" presStyleIdx="1" presStyleCnt="3"/>
      <dgm:spPr/>
    </dgm:pt>
    <dgm:pt modelId="{56C4C2CB-0A2B-8344-BE47-19473D0A2498}" type="pres">
      <dgm:prSet presAssocID="{0983794D-80C8-9D49-89EF-F5842C6E3E9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C235BBF-7F0E-9F4B-840B-402D305A37C1}" type="pres">
      <dgm:prSet presAssocID="{BCDF6075-28F4-5F49-B51F-A847815EC1B1}" presName="circ3" presStyleLbl="vennNode1" presStyleIdx="2" presStyleCnt="3"/>
      <dgm:spPr/>
    </dgm:pt>
    <dgm:pt modelId="{9809F864-F90F-BF49-81DE-7850DA750BC5}" type="pres">
      <dgm:prSet presAssocID="{BCDF6075-28F4-5F49-B51F-A847815EC1B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765CE42-7D7D-F942-B054-8ADAE454B959}" srcId="{4F15371B-9AC4-514F-A3B4-0BB3580F5A3F}" destId="{BCDF6075-28F4-5F49-B51F-A847815EC1B1}" srcOrd="2" destOrd="0" parTransId="{F1615506-C72F-6044-88B7-AE153049E43A}" sibTransId="{F45A89B5-6BC9-CD44-9C95-3E218182A254}"/>
    <dgm:cxn modelId="{109AD94B-ED78-9048-9A87-A2EEAF08E65C}" srcId="{4F15371B-9AC4-514F-A3B4-0BB3580F5A3F}" destId="{0983794D-80C8-9D49-89EF-F5842C6E3E95}" srcOrd="1" destOrd="0" parTransId="{3986A748-E671-F548-A526-C87314EB7C35}" sibTransId="{3FB44007-2E3F-1B4E-8186-4C7CE9E788F6}"/>
    <dgm:cxn modelId="{8AB69D67-5769-2C4D-AA8B-310E6ED1D4E6}" srcId="{4F15371B-9AC4-514F-A3B4-0BB3580F5A3F}" destId="{69B5FA23-C307-A24E-8ED6-A6FCB7B1C52E}" srcOrd="0" destOrd="0" parTransId="{4F1CC4B2-8F77-554D-8E2D-739FCB865DA3}" sibTransId="{8B1DC8C9-A8DF-9A4A-8F6C-02AC57F4CCDB}"/>
    <dgm:cxn modelId="{2AEF8A97-793B-1A41-8F4E-C22E772E9751}" type="presOf" srcId="{69B5FA23-C307-A24E-8ED6-A6FCB7B1C52E}" destId="{430722F8-CA36-A44E-9F7D-D8A74A43A61F}" srcOrd="0" destOrd="0" presId="urn:microsoft.com/office/officeart/2005/8/layout/venn1"/>
    <dgm:cxn modelId="{41087DB2-24AB-074C-AD06-C673C94DB79C}" type="presOf" srcId="{69B5FA23-C307-A24E-8ED6-A6FCB7B1C52E}" destId="{C593DC45-5931-5945-9942-4B53F55C2A9D}" srcOrd="1" destOrd="0" presId="urn:microsoft.com/office/officeart/2005/8/layout/venn1"/>
    <dgm:cxn modelId="{7E1B73B8-5CFD-064F-9054-0EFEA42E5B9C}" type="presOf" srcId="{0983794D-80C8-9D49-89EF-F5842C6E3E95}" destId="{9F2B2064-8073-5941-8EBA-A1A23846E51C}" srcOrd="0" destOrd="0" presId="urn:microsoft.com/office/officeart/2005/8/layout/venn1"/>
    <dgm:cxn modelId="{291841C3-E1FE-694C-BA74-0AAD216CE22E}" type="presOf" srcId="{0983794D-80C8-9D49-89EF-F5842C6E3E95}" destId="{56C4C2CB-0A2B-8344-BE47-19473D0A2498}" srcOrd="1" destOrd="0" presId="urn:microsoft.com/office/officeart/2005/8/layout/venn1"/>
    <dgm:cxn modelId="{DACD57DF-87EE-4B45-8607-3E4A55EFD0C7}" type="presOf" srcId="{4F15371B-9AC4-514F-A3B4-0BB3580F5A3F}" destId="{BA1E7A85-BC7B-BB41-BE86-8BB68734E74A}" srcOrd="0" destOrd="0" presId="urn:microsoft.com/office/officeart/2005/8/layout/venn1"/>
    <dgm:cxn modelId="{23E2D8ED-B12E-9542-B538-1DFF26267636}" type="presOf" srcId="{BCDF6075-28F4-5F49-B51F-A847815EC1B1}" destId="{AC235BBF-7F0E-9F4B-840B-402D305A37C1}" srcOrd="0" destOrd="0" presId="urn:microsoft.com/office/officeart/2005/8/layout/venn1"/>
    <dgm:cxn modelId="{C20E07EF-D23B-9F47-A567-104D7C78A6C0}" type="presOf" srcId="{BCDF6075-28F4-5F49-B51F-A847815EC1B1}" destId="{9809F864-F90F-BF49-81DE-7850DA750BC5}" srcOrd="1" destOrd="0" presId="urn:microsoft.com/office/officeart/2005/8/layout/venn1"/>
    <dgm:cxn modelId="{99E57D55-26C5-714C-AD19-37AD0F171372}" type="presParOf" srcId="{BA1E7A85-BC7B-BB41-BE86-8BB68734E74A}" destId="{430722F8-CA36-A44E-9F7D-D8A74A43A61F}" srcOrd="0" destOrd="0" presId="urn:microsoft.com/office/officeart/2005/8/layout/venn1"/>
    <dgm:cxn modelId="{9AD935C5-A8B6-CB46-A6CA-82876F787814}" type="presParOf" srcId="{BA1E7A85-BC7B-BB41-BE86-8BB68734E74A}" destId="{C593DC45-5931-5945-9942-4B53F55C2A9D}" srcOrd="1" destOrd="0" presId="urn:microsoft.com/office/officeart/2005/8/layout/venn1"/>
    <dgm:cxn modelId="{91CE7D0C-1B6D-BE49-9C77-D2C5534C8637}" type="presParOf" srcId="{BA1E7A85-BC7B-BB41-BE86-8BB68734E74A}" destId="{9F2B2064-8073-5941-8EBA-A1A23846E51C}" srcOrd="2" destOrd="0" presId="urn:microsoft.com/office/officeart/2005/8/layout/venn1"/>
    <dgm:cxn modelId="{D31C3CE9-A891-994F-B772-FADA7F61BAC3}" type="presParOf" srcId="{BA1E7A85-BC7B-BB41-BE86-8BB68734E74A}" destId="{56C4C2CB-0A2B-8344-BE47-19473D0A2498}" srcOrd="3" destOrd="0" presId="urn:microsoft.com/office/officeart/2005/8/layout/venn1"/>
    <dgm:cxn modelId="{DBC3F9B6-9C37-1D4D-BA3E-BADAD62DCB03}" type="presParOf" srcId="{BA1E7A85-BC7B-BB41-BE86-8BB68734E74A}" destId="{AC235BBF-7F0E-9F4B-840B-402D305A37C1}" srcOrd="4" destOrd="0" presId="urn:microsoft.com/office/officeart/2005/8/layout/venn1"/>
    <dgm:cxn modelId="{449E5805-0D6D-A94B-966E-F3C46265147F}" type="presParOf" srcId="{BA1E7A85-BC7B-BB41-BE86-8BB68734E74A}" destId="{9809F864-F90F-BF49-81DE-7850DA750BC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722F8-CA36-A44E-9F7D-D8A74A43A61F}">
      <dsp:nvSpPr>
        <dsp:cNvPr id="0" name=""/>
        <dsp:cNvSpPr/>
      </dsp:nvSpPr>
      <dsp:spPr>
        <a:xfrm>
          <a:off x="3767296" y="43120"/>
          <a:ext cx="2069782" cy="2069782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Class</a:t>
          </a:r>
        </a:p>
      </dsp:txBody>
      <dsp:txXfrm>
        <a:off x="4043267" y="405332"/>
        <a:ext cx="1517840" cy="931402"/>
      </dsp:txXfrm>
    </dsp:sp>
    <dsp:sp modelId="{9F2B2064-8073-5941-8EBA-A1A23846E51C}">
      <dsp:nvSpPr>
        <dsp:cNvPr id="0" name=""/>
        <dsp:cNvSpPr/>
      </dsp:nvSpPr>
      <dsp:spPr>
        <a:xfrm>
          <a:off x="4514142" y="1336734"/>
          <a:ext cx="2069782" cy="2069782"/>
        </a:xfrm>
        <a:prstGeom prst="ellipse">
          <a:avLst/>
        </a:prstGeom>
        <a:solidFill>
          <a:srgbClr val="92D050">
            <a:alpha val="50000"/>
          </a:srgb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Climate</a:t>
          </a:r>
        </a:p>
      </dsp:txBody>
      <dsp:txXfrm>
        <a:off x="5147151" y="1871428"/>
        <a:ext cx="1241869" cy="1138380"/>
      </dsp:txXfrm>
    </dsp:sp>
    <dsp:sp modelId="{AC235BBF-7F0E-9F4B-840B-402D305A37C1}">
      <dsp:nvSpPr>
        <dsp:cNvPr id="0" name=""/>
        <dsp:cNvSpPr/>
      </dsp:nvSpPr>
      <dsp:spPr>
        <a:xfrm>
          <a:off x="3020449" y="1336734"/>
          <a:ext cx="2069782" cy="2069782"/>
        </a:xfrm>
        <a:prstGeom prst="ellipse">
          <a:avLst/>
        </a:prstGeom>
        <a:solidFill>
          <a:schemeClr val="accent3">
            <a:alpha val="5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Technology</a:t>
          </a:r>
        </a:p>
      </dsp:txBody>
      <dsp:txXfrm>
        <a:off x="3215354" y="1871428"/>
        <a:ext cx="1241869" cy="1138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477-6B25-D340-89F0-D85890AA6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THINK TANK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B4E4-0FF6-224A-AF42-9CBE4FB6D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Still untitled think tank</a:t>
            </a:r>
          </a:p>
        </p:txBody>
      </p:sp>
    </p:spTree>
    <p:extLst>
      <p:ext uri="{BB962C8B-B14F-4D97-AF65-F5344CB8AC3E}">
        <p14:creationId xmlns:p14="http://schemas.microsoft.com/office/powerpoint/2010/main" val="299711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0FC0-7CE2-1947-A0F4-5B95286F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think about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7F2363-19AF-7949-9CF3-FFD4E9F01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40516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55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EAF4-1998-F04E-806F-9499B18E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C588-DF25-2B43-9B8F-DC25CED0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inclusion and open access</a:t>
            </a:r>
          </a:p>
          <a:p>
            <a:r>
              <a:rPr lang="en-US" dirty="0"/>
              <a:t>Poverty reduction</a:t>
            </a:r>
          </a:p>
          <a:p>
            <a:r>
              <a:rPr lang="en-US" dirty="0"/>
              <a:t>Public health</a:t>
            </a:r>
          </a:p>
        </p:txBody>
      </p:sp>
    </p:spTree>
    <p:extLst>
      <p:ext uri="{BB962C8B-B14F-4D97-AF65-F5344CB8AC3E}">
        <p14:creationId xmlns:p14="http://schemas.microsoft.com/office/powerpoint/2010/main" val="46345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1604-6B78-D94C-9E06-5E97A438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F307-7ED5-4745-B85D-EBB3561A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health</a:t>
            </a:r>
          </a:p>
          <a:p>
            <a:r>
              <a:rPr lang="en-US" dirty="0"/>
              <a:t>Carbon emissions</a:t>
            </a:r>
          </a:p>
          <a:p>
            <a:r>
              <a:rPr lang="en-US" dirty="0"/>
              <a:t>Nuclear energy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326F-6B4C-874F-971D-D2CFC4F4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A034-A381-E44C-8267-A5676996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Nuclear energy</a:t>
            </a:r>
          </a:p>
          <a:p>
            <a:r>
              <a:rPr lang="en-US" dirty="0"/>
              <a:t>Automation and the future of work</a:t>
            </a:r>
          </a:p>
          <a:p>
            <a:r>
              <a:rPr lang="en-US" dirty="0"/>
              <a:t>Social inclusion and </a:t>
            </a:r>
            <a:r>
              <a:rPr lang="en-US"/>
              <a:t>open access</a:t>
            </a:r>
          </a:p>
        </p:txBody>
      </p:sp>
    </p:spTree>
    <p:extLst>
      <p:ext uri="{BB962C8B-B14F-4D97-AF65-F5344CB8AC3E}">
        <p14:creationId xmlns:p14="http://schemas.microsoft.com/office/powerpoint/2010/main" val="36382065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46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MY THINK TANK</vt:lpstr>
      <vt:lpstr>What do we think about</vt:lpstr>
      <vt:lpstr>CLASS</vt:lpstr>
      <vt:lpstr>Climate</vt:lpstr>
      <vt:lpstr>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THINK TANK</dc:title>
  <dc:creator>Wood, Thomas (ETW - FLEX)</dc:creator>
  <cp:lastModifiedBy>Wood, Thomas (ETW - FLEX)</cp:lastModifiedBy>
  <cp:revision>2</cp:revision>
  <dcterms:created xsi:type="dcterms:W3CDTF">2019-10-16T22:43:29Z</dcterms:created>
  <dcterms:modified xsi:type="dcterms:W3CDTF">2019-10-16T22:53:59Z</dcterms:modified>
</cp:coreProperties>
</file>