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1" r:id="rId4"/>
    <p:sldId id="262" r:id="rId5"/>
    <p:sldId id="25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11/8/2024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A1CBF6-0D20-404D-9A90-1011505B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28" y="1879873"/>
            <a:ext cx="3960757" cy="1159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7B67C-C9C1-435F-A030-7C3D1C7EDB9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320460" cy="631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/>
                  <a:t>Señales discretas</a:t>
                </a:r>
              </a:p>
              <a:p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Una </a:t>
                </a:r>
                <a:r>
                  <a:rPr lang="es-E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función discreta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(o x[n]), es aquella que está representada por una secuencia definida para valores enteros del parámetro </a:t>
                </a:r>
                <a:r>
                  <a:rPr lang="es-E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En otras palabras, representada dicha función en un sistema rectangular, sobre el eje de abscisas sólo habrá valores de ordenadas para puntos aislados. </a:t>
                </a:r>
                <a:r>
                  <a:rPr lang="es-E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2000" b="1" dirty="0" err="1"/>
                  <a:t>n</a:t>
                </a:r>
                <a:r>
                  <a:rPr lang="es-ES" sz="2000" dirty="0"/>
                  <a:t> será denominada </a:t>
                </a:r>
                <a:r>
                  <a:rPr lang="es-ES" sz="2000" u="sng" dirty="0"/>
                  <a:t>señal discreta</a:t>
                </a:r>
                <a:r>
                  <a:rPr lang="es-ES" sz="2000" dirty="0"/>
                  <a:t> y el índice </a:t>
                </a:r>
                <a:r>
                  <a:rPr lang="es-ES" sz="2000" b="1" dirty="0"/>
                  <a:t>n</a:t>
                </a:r>
                <a:r>
                  <a:rPr lang="es-ES" sz="2000" dirty="0"/>
                  <a:t>, </a:t>
                </a:r>
                <a:r>
                  <a:rPr lang="es-ES" sz="2000" u="sng" dirty="0"/>
                  <a:t>tiempo discreto          </a:t>
                </a: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Periodicidad </a:t>
                </a: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Definición: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Aquí k es un entero cualquiera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un número natural. N es el periodo fundamental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𝑗𝑠𝑒𝑛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𝑘𝑝𝑖</m:t>
                              </m:r>
                            </m:e>
                          </m:d>
                        </m:e>
                      </m:func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𝑗𝑠𝑒𝑛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𝑘𝑝𝑖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𝑘𝑝𝑖</m:t>
                          </m:r>
                        </m:sup>
                      </m:sSup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=(2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debe ser un numero natural y k es entero</a:t>
                </a: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SI k=1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7B67C-C9C1-435F-A030-7C3D1C7E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320460" cy="6318333"/>
              </a:xfrm>
              <a:prstGeom prst="rect">
                <a:avLst/>
              </a:prstGeom>
              <a:blipFill>
                <a:blip r:embed="rId3"/>
                <a:stretch>
                  <a:fillRect l="-990" t="-869" r="-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B68489F-3D46-4A87-8176-26DF8815ECFF}"/>
              </a:ext>
            </a:extLst>
          </p:cNvPr>
          <p:cNvSpPr txBox="1"/>
          <p:nvPr/>
        </p:nvSpPr>
        <p:spPr>
          <a:xfrm>
            <a:off x="3578771" y="1418208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X[n]</a:t>
            </a:r>
            <a:endParaRPr lang="es-AR" sz="2400" b="1" dirty="0"/>
          </a:p>
        </p:txBody>
      </p:sp>
      <p:pic>
        <p:nvPicPr>
          <p:cNvPr id="7" name="Imagen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/>
          <a:stretch/>
        </p:blipFill>
        <p:spPr bwMode="auto">
          <a:xfrm>
            <a:off x="9975956" y="3556000"/>
            <a:ext cx="1758707" cy="80877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7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91" y="773199"/>
            <a:ext cx="8617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=100;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'Seno100Hz'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y=[Seno100Hz(:,2)];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%y=y/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t=0:1/44100:(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(y)-1)*(1/44100);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resample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(y,fs,44100)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t2 = (0:(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)-1))*44100/(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*44100);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%yc1=(yc-1).*Ts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0.0500;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(1:(end-1))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=0:1/fs:0.05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(t,y,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,t2,yc,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'or'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9649" y="150152"/>
            <a:ext cx="436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Obtener una señal y muestrearla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45381" y="464035"/>
            <a:ext cx="522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dirty="0" smtClean="0"/>
              <a:t>Obtener y muestrear dos señales </a:t>
            </a:r>
            <a:r>
              <a:rPr lang="es-AR" sz="2400" b="1" dirty="0" err="1" smtClean="0"/>
              <a:t>senoidales</a:t>
            </a:r>
            <a:r>
              <a:rPr lang="es-AR" sz="2400" b="1" dirty="0" smtClean="0"/>
              <a:t> de frecuencia 100, 300 y 500 Hz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711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93964" y="5588000"/>
            <a:ext cx="28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Ecg1 muestreada a 360</a:t>
            </a:r>
          </a:p>
          <a:p>
            <a:r>
              <a:rPr lang="es-AR" dirty="0" smtClean="0"/>
              <a:t>Ecg2 muestreada a 250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err="1" smtClean="0"/>
              <a:t>Senoide</a:t>
            </a:r>
            <a:r>
              <a:rPr lang="es-AR" sz="2800" b="1" dirty="0" smtClean="0"/>
              <a:t> discreta”: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12779</TotalTime>
  <Words>1148</Words>
  <Application>Microsoft Office PowerPoint</Application>
  <PresentationFormat>Panorámica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32</cp:revision>
  <dcterms:created xsi:type="dcterms:W3CDTF">2023-08-05T19:27:18Z</dcterms:created>
  <dcterms:modified xsi:type="dcterms:W3CDTF">2024-08-11T23:18:23Z</dcterms:modified>
</cp:coreProperties>
</file>