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6B2B-D4D2-4A64-9EA3-20A1ABEB123C}" type="datetimeFigureOut">
              <a:rPr lang="es-AR" smtClean="0"/>
              <a:pPr/>
              <a:t>22/7/2020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AFA1-C44F-4854-B525-3C1641F37C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8788" y="4611688"/>
          <a:ext cx="1050925" cy="628650"/>
        </p:xfrm>
        <a:graphic>
          <a:graphicData uri="http://schemas.openxmlformats.org/presentationml/2006/ole">
            <p:oleObj spid="_x0000_s1026" name="Ecuación" r:id="rId3" imgW="7236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0688" y="2765425"/>
          <a:ext cx="1751012" cy="571500"/>
        </p:xfrm>
        <a:graphic>
          <a:graphicData uri="http://schemas.openxmlformats.org/presentationml/2006/ole">
            <p:oleObj spid="_x0000_s1027" name="Ecuación" r:id="rId4" imgW="1206360" imgH="3934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85763" y="3675063"/>
          <a:ext cx="1109662" cy="628650"/>
        </p:xfrm>
        <a:graphic>
          <a:graphicData uri="http://schemas.openxmlformats.org/presentationml/2006/ole">
            <p:oleObj spid="_x0000_s1028" name="Ecuación" r:id="rId5" imgW="761760" imgH="431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9750" y="5573732"/>
          <a:ext cx="773113" cy="569912"/>
        </p:xfrm>
        <a:graphic>
          <a:graphicData uri="http://schemas.openxmlformats.org/presentationml/2006/ole">
            <p:oleObj spid="_x0000_s1030" name="Ecuación" r:id="rId6" imgW="533160" imgH="393480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451073" y="214290"/>
            <a:ext cx="640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400" b="1" dirty="0" smtClean="0">
                <a:solidFill>
                  <a:srgbClr val="00B050"/>
                </a:solidFill>
              </a:rPr>
              <a:t>Transformada</a:t>
            </a:r>
            <a:r>
              <a:rPr lang="es-AR" sz="3600" b="1" dirty="0" smtClean="0">
                <a:solidFill>
                  <a:srgbClr val="00B050"/>
                </a:solidFill>
              </a:rPr>
              <a:t> Discreta de Fourier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873800" y="1702346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,   Transformada Discreta de Fourier  (TDF)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857356" y="3774048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,   Resolución de la TDF en </a:t>
            </a:r>
            <a:r>
              <a:rPr lang="es-AR" i="1" dirty="0" smtClean="0"/>
              <a:t>rad/s</a:t>
            </a:r>
            <a:endParaRPr lang="es-AR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816462" y="4714884"/>
            <a:ext cx="29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,    Resolución de la TDF en </a:t>
            </a:r>
            <a:r>
              <a:rPr lang="es-AR" i="1" dirty="0" smtClean="0"/>
              <a:t>Hz</a:t>
            </a:r>
            <a:endParaRPr lang="es-AR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785918" y="5643578"/>
            <a:ext cx="29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,    Resolución de la TDF en </a:t>
            </a:r>
            <a:r>
              <a:rPr lang="es-AR" i="1" dirty="0" smtClean="0"/>
              <a:t>Hz</a:t>
            </a:r>
            <a:endParaRPr lang="es-AR" i="1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28596" y="1500174"/>
          <a:ext cx="2374900" cy="769938"/>
        </p:xfrm>
        <a:graphic>
          <a:graphicData uri="http://schemas.openxmlformats.org/presentationml/2006/ole">
            <p:oleObj spid="_x0000_s1031" name="Ecuación" r:id="rId7" imgW="13716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0298" y="1071546"/>
            <a:ext cx="3600000" cy="2700000"/>
          </a:xfrm>
          <a:noFill/>
          <a:ln/>
        </p:spPr>
      </p:pic>
      <p:pic>
        <p:nvPicPr>
          <p:cNvPr id="706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0298" y="3857628"/>
            <a:ext cx="3600000" cy="2700000"/>
          </a:xfrm>
          <a:noFill/>
          <a:ln/>
        </p:spPr>
      </p:pic>
      <p:sp>
        <p:nvSpPr>
          <p:cNvPr id="4" name="3 CuadroTexto"/>
          <p:cNvSpPr txBox="1"/>
          <p:nvPr/>
        </p:nvSpPr>
        <p:spPr>
          <a:xfrm>
            <a:off x="2370432" y="142852"/>
            <a:ext cx="38446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 smtClean="0">
                <a:solidFill>
                  <a:srgbClr val="00B050"/>
                </a:solidFill>
              </a:rPr>
              <a:t>Ventana rectangular</a:t>
            </a:r>
            <a:endParaRPr lang="es-ES" sz="3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Tema de Office</vt:lpstr>
      <vt:lpstr>Ecuación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Ernesto</dc:creator>
  <cp:lastModifiedBy>Windows User</cp:lastModifiedBy>
  <cp:revision>13</cp:revision>
  <dcterms:created xsi:type="dcterms:W3CDTF">2016-08-24T22:08:36Z</dcterms:created>
  <dcterms:modified xsi:type="dcterms:W3CDTF">2020-07-22T22:20:22Z</dcterms:modified>
</cp:coreProperties>
</file>