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150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0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11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48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62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864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4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55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191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833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B6F6-142D-42E4-897E-0031C2AC088B}" type="datetimeFigureOut">
              <a:rPr lang="es-AR" smtClean="0"/>
              <a:t>27/10/2023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9445-BB26-4843-9B3E-2237F40AE7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13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720436"/>
          </a:xfrm>
        </p:spPr>
        <p:txBody>
          <a:bodyPr>
            <a:normAutofit/>
          </a:bodyPr>
          <a:lstStyle/>
          <a:p>
            <a:r>
              <a:rPr lang="es-AR" sz="3200" b="1" dirty="0" smtClean="0">
                <a:solidFill>
                  <a:schemeClr val="accent5"/>
                </a:solidFill>
              </a:rPr>
              <a:t>Trabajo Practico Nro. 6: Filtros digitales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/>
          <a:stretch/>
        </p:blipFill>
        <p:spPr>
          <a:xfrm>
            <a:off x="0" y="720437"/>
            <a:ext cx="5037417" cy="5076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000990" y="1304835"/>
            <a:ext cx="71910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Los filtros pasa bajo (LP): dejan pasar las frecuencias que están por debajo de una determinada frecuencia. </a:t>
            </a:r>
          </a:p>
          <a:p>
            <a:pPr algn="just"/>
            <a:r>
              <a:rPr lang="es-AR" sz="2000" dirty="0" smtClean="0"/>
              <a:t>Los filtros pasa alto (HP): dejan pasar las frecuencias que están por encima de una determinada frecuencia.</a:t>
            </a:r>
          </a:p>
          <a:p>
            <a:pPr algn="just"/>
            <a:r>
              <a:rPr lang="es-AR" sz="2000" dirty="0" smtClean="0"/>
              <a:t>Los filtros pasa banda (BP): dejan pasar las frecuencias que están situadas en una determinada banda de frecuencia, es decir, entre dos determinadas frecuencias. </a:t>
            </a:r>
          </a:p>
          <a:p>
            <a:pPr algn="just"/>
            <a:r>
              <a:rPr lang="es-AR" sz="2000" dirty="0" smtClean="0"/>
              <a:t>Los filtros rechaza debanda (BR) dejan pasar todas las frecuencias excepto las que están situadas en una determinada banda de frecuencia, es decir, entre dos determinadas frecuencias f1 y f2.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542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Stopfir.m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455550"/>
            <a:ext cx="75461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%carga y grafica la señal a filtrar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%carga la señal ecg1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y=ecg1;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=360;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=(0:length(y)-1)*(1/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%tiempo discreto en segundos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tsec,y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ecg1  completa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't(s)'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mV</a:t>
            </a:r>
            <a:r>
              <a:rPr lang="es-AR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4131347"/>
            <a:ext cx="10935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un intervalo de la señal a filtrar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tsec,y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un intervalo de la 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ecg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't(s)'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mV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([4 8 -8 -4])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7332" b="2145"/>
          <a:stretch/>
        </p:blipFill>
        <p:spPr>
          <a:xfrm>
            <a:off x="7691073" y="43821"/>
            <a:ext cx="3791404" cy="3132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2061" r="7559" b="2344"/>
          <a:stretch/>
        </p:blipFill>
        <p:spPr>
          <a:xfrm>
            <a:off x="7378080" y="3175821"/>
            <a:ext cx="441739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7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Stopfir.m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62325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%Cálculo de los coeficientes del filtro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fnyq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/2;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=48/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fnyq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inferior de la banda de atenuación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=52/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fnyq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superior de la banda de atenuación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stop50=fir1(256,[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'stop'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%diseño del filtro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0" y="2123870"/>
            <a:ext cx="11074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Graficación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respuesta en frecuencia del filtro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H=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freqz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(stop50,1,1000);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(2,1,1)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 [0:999]/1000,20*log10(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(H)),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. relativa'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'Ganancia (dB)'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 [0:999]/1000,unwrap(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angle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(H)),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5093" r="8529" b="4853"/>
          <a:stretch/>
        </p:blipFill>
        <p:spPr>
          <a:xfrm>
            <a:off x="6363853" y="2492308"/>
            <a:ext cx="5400005" cy="4212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1" y="5368790"/>
            <a:ext cx="6271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%Implementación del filtro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ecgno50=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filtfilt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(stop50,1,ecg1);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%implementación del filtro</a:t>
            </a:r>
          </a:p>
        </p:txBody>
      </p:sp>
    </p:spTree>
    <p:extLst>
      <p:ext uri="{BB962C8B-B14F-4D97-AF65-F5344CB8AC3E}">
        <p14:creationId xmlns:p14="http://schemas.microsoft.com/office/powerpoint/2010/main" val="420507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2142000"/>
            <a:ext cx="6288000" cy="471600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Stopfir.m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394692"/>
            <a:ext cx="100029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%Cálculo y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grafic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del espectro de la señal antes y después de filtrar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%transformada rápida de Fourier de la señal ecg1          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del espectro de frecuencias completo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2*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(1:floor(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(y)/2));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 la mitad del espectro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 = (0:length(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para construir eje de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figure(4)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(2,1,1)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(f(2:length(f)),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(2:length(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graf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amplit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espectro de ecg1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'espectro de 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'frecuencia (Hz)'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([0 180 0 2500])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(ecgno50);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transf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rápida de F. de la señal ecg1 filtrada          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del espectro de frecuencias completo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2*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(1:floor(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(y)/2));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 la mitad del espectro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 = (0:length(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valores para construir eje de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(f(2:length(f)),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(2:length(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graf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espectro de ecg1 filtrada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'espectro de ecg1 filtrada'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'frecuencia (Hz)'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([0 180 0 2500])</a:t>
            </a:r>
          </a:p>
        </p:txBody>
      </p:sp>
    </p:spTree>
    <p:extLst>
      <p:ext uri="{BB962C8B-B14F-4D97-AF65-F5344CB8AC3E}">
        <p14:creationId xmlns:p14="http://schemas.microsoft.com/office/powerpoint/2010/main" val="11097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Stopfir.m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566433"/>
            <a:ext cx="8996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Graficación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antes y después de filtrar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figure(5)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(2,1,1)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(tsec,ecg1);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ecg1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't(s)'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mV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(tsec,ecgno50);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ecg1 filtrada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 filtrada'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't(s)'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mV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3540" r="7917" b="2495"/>
          <a:stretch/>
        </p:blipFill>
        <p:spPr>
          <a:xfrm>
            <a:off x="6991923" y="2493818"/>
            <a:ext cx="4961954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46545"/>
            <a:ext cx="520930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Graficación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una porción de la señal antes y después de filtrar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figure(6)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(2,1,1)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(tsec,ecg1);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un intervalo de la señal ecg1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't(s)'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mV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([4 8 -8 -4])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(tsec,ecgno50);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un intervalo de la señal ecg1 filtrada</a:t>
            </a:r>
          </a:p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([4 8 -8 -4])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 filtrada'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't(s)'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mV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save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('ecg1no50','ecgno50','-ASCII')%guarda la señal filtrada en disco)</a:t>
            </a:r>
          </a:p>
          <a:p>
            <a:endParaRPr lang="es-AR" b="0" i="0" u="none" strike="noStrike" baseline="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Stopfir.m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" r="7555"/>
          <a:stretch/>
        </p:blipFill>
        <p:spPr>
          <a:xfrm>
            <a:off x="5514105" y="217055"/>
            <a:ext cx="5972962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90344"/>
            <a:ext cx="10547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Ahora trabajamos con un script similar para realizar un filtrado paso bajo de una señal de electroencefalograma.</a:t>
            </a:r>
          </a:p>
          <a:p>
            <a:r>
              <a:rPr lang="es-AR" dirty="0" smtClean="0"/>
              <a:t>Cambios respecto al script anterior.</a:t>
            </a:r>
            <a:endParaRPr lang="es-A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Loweeg.m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35600" y="697590"/>
            <a:ext cx="6516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%Cálculo de los coeficientes del filtro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fnyq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/2;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=12/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fnyq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inferior de la banda de atenuación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wh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=52/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fnyq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;%frecuencia superior de la banda de atenuación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stop50=fir1(256,wl);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%diseño del filtro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0909" y="12845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'eeg1'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%carga la señal ecg1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y=eeg1;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ecg1=eeg1;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=256;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muestreo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183"/>
            <a:ext cx="5333333" cy="400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09" y="272891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Loweeg.m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6855"/>
          <a:stretch/>
        </p:blipFill>
        <p:spPr>
          <a:xfrm>
            <a:off x="6077518" y="789054"/>
            <a:ext cx="6005472" cy="500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r="8277"/>
          <a:stretch/>
        </p:blipFill>
        <p:spPr>
          <a:xfrm>
            <a:off x="101592" y="789054"/>
            <a:ext cx="5813505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-9235"/>
            <a:ext cx="11307618" cy="655780"/>
          </a:xfrm>
        </p:spPr>
        <p:txBody>
          <a:bodyPr>
            <a:normAutofit/>
          </a:bodyPr>
          <a:lstStyle/>
          <a:p>
            <a:r>
              <a:rPr lang="es-AR" sz="3200" b="1" dirty="0" err="1" smtClean="0">
                <a:solidFill>
                  <a:schemeClr val="accent5"/>
                </a:solidFill>
              </a:rPr>
              <a:t>Loweeg.m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"/>
          <a:stretch/>
        </p:blipFill>
        <p:spPr>
          <a:xfrm>
            <a:off x="2247078" y="-9235"/>
            <a:ext cx="6336000" cy="466436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0835" y="5479699"/>
            <a:ext cx="108642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 la señal </a:t>
            </a:r>
            <a:r>
              <a:rPr lang="es-ES" sz="2000" i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eeg1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eliminar el ruido de 50 Hz con atenuación mayor a 30dB.</a:t>
            </a:r>
            <a:endParaRPr lang="es-A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 la señal </a:t>
            </a:r>
            <a:r>
              <a:rPr lang="es-ES" sz="2000" i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eeg2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eliminar las frecuencias inferiores  4Hz  con una atenuación mayor a 30 dB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3715" y="4861972"/>
            <a:ext cx="1916935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Ejercitación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70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777</Words>
  <Application>Microsoft Office PowerPoint</Application>
  <PresentationFormat>Panorámica</PresentationFormat>
  <Paragraphs>114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Tema de Office</vt:lpstr>
      <vt:lpstr>Trabajo Practico Nro. 6: Filtros digitales</vt:lpstr>
      <vt:lpstr>Stopfir.m</vt:lpstr>
      <vt:lpstr>Stopfir.m</vt:lpstr>
      <vt:lpstr>Stopfir.m</vt:lpstr>
      <vt:lpstr>Stopfir.m</vt:lpstr>
      <vt:lpstr>Stopfir.m</vt:lpstr>
      <vt:lpstr>Loweeg.m</vt:lpstr>
      <vt:lpstr>Loweeg.m</vt:lpstr>
      <vt:lpstr>Loweeg.m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Nro. 6: Filtros digitales</dc:title>
  <dc:creator>simaf</dc:creator>
  <cp:lastModifiedBy>simaf</cp:lastModifiedBy>
  <cp:revision>13</cp:revision>
  <dcterms:created xsi:type="dcterms:W3CDTF">2023-10-27T17:46:43Z</dcterms:created>
  <dcterms:modified xsi:type="dcterms:W3CDTF">2023-10-27T19:21:07Z</dcterms:modified>
</cp:coreProperties>
</file>