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BB14-79F8-463C-B4F9-D747D828D28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EB4C-7867-4ACF-9B41-E08239BDDD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43174" y="129581"/>
            <a:ext cx="434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rgbClr val="00B050"/>
                </a:solidFill>
              </a:rPr>
              <a:t>Serie Discreta de Fourier</a:t>
            </a:r>
            <a:endParaRPr lang="es-AR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428625" y="928670"/>
          <a:ext cx="2479675" cy="842963"/>
        </p:xfrm>
        <a:graphic>
          <a:graphicData uri="http://schemas.openxmlformats.org/presentationml/2006/ole">
            <p:oleObj spid="_x0000_s1026" name="Ecuación" r:id="rId3" imgW="1307880" imgH="444240" progId="Equation.3">
              <p:embed/>
            </p:oleObj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428625" y="2000240"/>
          <a:ext cx="2598738" cy="842963"/>
        </p:xfrm>
        <a:graphic>
          <a:graphicData uri="http://schemas.openxmlformats.org/presentationml/2006/ole">
            <p:oleObj spid="_x0000_s1027" name="Ecuación" r:id="rId4" imgW="1371600" imgH="444240" progId="Equation.3">
              <p:embed/>
            </p:oleObj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071802" y="1142984"/>
            <a:ext cx="262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Síntesis</a:t>
            </a:r>
            <a:endParaRPr lang="es-AR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071802" y="2171634"/>
            <a:ext cx="262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Análisis</a:t>
            </a:r>
            <a:endParaRPr lang="es-AR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3071810"/>
            <a:ext cx="6357982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Ernesto</dc:creator>
  <cp:lastModifiedBy>Windows User</cp:lastModifiedBy>
  <cp:revision>9</cp:revision>
  <dcterms:created xsi:type="dcterms:W3CDTF">2016-08-24T16:22:25Z</dcterms:created>
  <dcterms:modified xsi:type="dcterms:W3CDTF">2020-07-22T14:36:18Z</dcterms:modified>
</cp:coreProperties>
</file>