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2e19d8a3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2e19d8a3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e25bc93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e25bc93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e25bc93b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e25bc93b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e25bc93b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e25bc93b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e25bc93b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e25bc93b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e25bc93b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e25bc93b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e25bc93b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e25bc93b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e25bc93b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e25bc93b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5e25bc93b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5e25bc93b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hyperlink" Target="http://www.youtube.com/watch?v=y2ublgbXhGA" TargetMode="External"/><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Web 000webhost</a:t>
            </a:r>
            <a:endParaRPr/>
          </a:p>
          <a:p>
            <a:pPr indent="0" lvl="0" marL="0" rtl="0" algn="l">
              <a:spcBef>
                <a:spcPts val="0"/>
              </a:spcBef>
              <a:spcAft>
                <a:spcPts val="0"/>
              </a:spcAft>
              <a:buNone/>
            </a:pPr>
            <a:r>
              <a:rPr lang="es"/>
              <a:t>file manager</a:t>
            </a:r>
            <a:endParaRPr/>
          </a:p>
        </p:txBody>
      </p:sp>
      <p:sp>
        <p:nvSpPr>
          <p:cNvPr id="87" name="Google Shape;87;p13"/>
          <p:cNvSpPr txBox="1"/>
          <p:nvPr>
            <p:ph idx="1" type="subTitle"/>
          </p:nvPr>
        </p:nvSpPr>
        <p:spPr>
          <a:xfrm>
            <a:off x="772852" y="3985475"/>
            <a:ext cx="7688100" cy="5412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SzPts val="935"/>
              <a:buNone/>
            </a:pPr>
            <a:r>
              <a:rPr b="1" lang="es" sz="1760"/>
              <a:t>Olaya Dembilio </a:t>
            </a:r>
            <a:endParaRPr b="1" sz="1760"/>
          </a:p>
          <a:p>
            <a:pPr indent="0" lvl="0" marL="0" rtl="0" algn="r">
              <a:lnSpc>
                <a:spcPct val="80000"/>
              </a:lnSpc>
              <a:spcBef>
                <a:spcPts val="0"/>
              </a:spcBef>
              <a:spcAft>
                <a:spcPts val="0"/>
              </a:spcAft>
              <a:buSzPts val="935"/>
              <a:buNone/>
            </a:pPr>
            <a:r>
              <a:rPr b="1" lang="es" sz="1760"/>
              <a:t>Kevin Cuesta</a:t>
            </a:r>
            <a:endParaRPr b="1" sz="1760"/>
          </a:p>
        </p:txBody>
      </p:sp>
      <p:pic>
        <p:nvPicPr>
          <p:cNvPr id="88" name="Google Shape;88;p13"/>
          <p:cNvPicPr preferRelativeResize="0"/>
          <p:nvPr/>
        </p:nvPicPr>
        <p:blipFill>
          <a:blip r:embed="rId3">
            <a:alphaModFix/>
          </a:blip>
          <a:stretch>
            <a:fillRect/>
          </a:stretch>
        </p:blipFill>
        <p:spPr>
          <a:xfrm>
            <a:off x="6936662" y="1089876"/>
            <a:ext cx="2207347" cy="2207348"/>
          </a:xfrm>
          <a:prstGeom prst="rect">
            <a:avLst/>
          </a:prstGeom>
          <a:noFill/>
          <a:ln>
            <a:noFill/>
          </a:ln>
        </p:spPr>
      </p:pic>
      <p:sp>
        <p:nvSpPr>
          <p:cNvPr id="89" name="Google Shape;89;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62" name="Google Shape;162;p22"/>
          <p:cNvPicPr preferRelativeResize="0"/>
          <p:nvPr/>
        </p:nvPicPr>
        <p:blipFill>
          <a:blip r:embed="rId3">
            <a:alphaModFix/>
          </a:blip>
          <a:stretch>
            <a:fillRect/>
          </a:stretch>
        </p:blipFill>
        <p:spPr>
          <a:xfrm>
            <a:off x="540438" y="1547175"/>
            <a:ext cx="8063114" cy="2381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idx="1" type="body"/>
          </p:nvPr>
        </p:nvSpPr>
        <p:spPr>
          <a:xfrm>
            <a:off x="311700" y="1916950"/>
            <a:ext cx="8520600" cy="3146700"/>
          </a:xfrm>
          <a:prstGeom prst="rect">
            <a:avLst/>
          </a:prstGeom>
        </p:spPr>
        <p:txBody>
          <a:bodyPr anchorCtr="0" anchor="t" bIns="91425" lIns="91425" spcFirstLastPara="1" rIns="91425" wrap="square" tIns="91425">
            <a:noAutofit/>
          </a:bodyPr>
          <a:lstStyle/>
          <a:p>
            <a:pPr indent="-349250" lvl="0" marL="457200" rtl="0" algn="l">
              <a:lnSpc>
                <a:spcPct val="105000"/>
              </a:lnSpc>
              <a:spcBef>
                <a:spcPts val="0"/>
              </a:spcBef>
              <a:spcAft>
                <a:spcPts val="0"/>
              </a:spcAft>
              <a:buSzPts val="1900"/>
              <a:buChar char="●"/>
            </a:pPr>
            <a:r>
              <a:rPr lang="es" sz="1900"/>
              <a:t>-Qué es un alojamiento</a:t>
            </a:r>
            <a:endParaRPr sz="1900"/>
          </a:p>
          <a:p>
            <a:pPr indent="-349250" lvl="0" marL="457200" rtl="0" algn="l">
              <a:lnSpc>
                <a:spcPct val="105000"/>
              </a:lnSpc>
              <a:spcBef>
                <a:spcPts val="0"/>
              </a:spcBef>
              <a:spcAft>
                <a:spcPts val="0"/>
              </a:spcAft>
              <a:buSzPts val="1900"/>
              <a:buChar char="●"/>
            </a:pPr>
            <a:r>
              <a:rPr lang="es" sz="1900"/>
              <a:t>-Registrarse</a:t>
            </a:r>
            <a:endParaRPr sz="1900"/>
          </a:p>
          <a:p>
            <a:pPr indent="-349250" lvl="0" marL="457200" rtl="0" algn="l">
              <a:lnSpc>
                <a:spcPct val="105000"/>
              </a:lnSpc>
              <a:spcBef>
                <a:spcPts val="0"/>
              </a:spcBef>
              <a:spcAft>
                <a:spcPts val="0"/>
              </a:spcAft>
              <a:buSzPts val="1900"/>
              <a:buChar char="●"/>
            </a:pPr>
            <a:r>
              <a:rPr lang="es" sz="1900"/>
              <a:t>-CPANEL</a:t>
            </a:r>
            <a:endParaRPr sz="1900"/>
          </a:p>
          <a:p>
            <a:pPr indent="-349250" lvl="0" marL="457200" rtl="0" algn="l">
              <a:lnSpc>
                <a:spcPct val="105000"/>
              </a:lnSpc>
              <a:spcBef>
                <a:spcPts val="0"/>
              </a:spcBef>
              <a:spcAft>
                <a:spcPts val="0"/>
              </a:spcAft>
              <a:buSzPts val="1900"/>
              <a:buChar char="●"/>
            </a:pPr>
            <a:r>
              <a:rPr lang="es" sz="1900"/>
              <a:t>-Subir archivos (Herramienta “File Manager”)</a:t>
            </a:r>
            <a:endParaRPr sz="1900"/>
          </a:p>
          <a:p>
            <a:pPr indent="-349250" lvl="0" marL="457200" rtl="0" algn="l">
              <a:lnSpc>
                <a:spcPct val="105000"/>
              </a:lnSpc>
              <a:spcBef>
                <a:spcPts val="0"/>
              </a:spcBef>
              <a:spcAft>
                <a:spcPts val="0"/>
              </a:spcAft>
              <a:buSzPts val="1900"/>
              <a:buChar char="●"/>
            </a:pPr>
            <a:r>
              <a:rPr lang="es" sz="1900"/>
              <a:t>-Introducir las claves </a:t>
            </a:r>
            <a:endParaRPr sz="1900"/>
          </a:p>
          <a:p>
            <a:pPr indent="-349250" lvl="0" marL="457200" rtl="0" algn="l">
              <a:lnSpc>
                <a:spcPct val="105000"/>
              </a:lnSpc>
              <a:spcBef>
                <a:spcPts val="0"/>
              </a:spcBef>
              <a:spcAft>
                <a:spcPts val="0"/>
              </a:spcAft>
              <a:buSzPts val="1900"/>
              <a:buChar char="●"/>
            </a:pPr>
            <a:r>
              <a:rPr lang="es" sz="1900"/>
              <a:t>-Comandos </a:t>
            </a:r>
            <a:endParaRPr sz="1900"/>
          </a:p>
          <a:p>
            <a:pPr indent="-349250" lvl="0" marL="457200" rtl="0" algn="l">
              <a:lnSpc>
                <a:spcPct val="105000"/>
              </a:lnSpc>
              <a:spcBef>
                <a:spcPts val="0"/>
              </a:spcBef>
              <a:spcAft>
                <a:spcPts val="0"/>
              </a:spcAft>
              <a:buSzPts val="1900"/>
              <a:buChar char="●"/>
            </a:pPr>
            <a:r>
              <a:rPr lang="es" sz="1900"/>
              <a:t>-Archivos </a:t>
            </a:r>
            <a:endParaRPr sz="1900"/>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96" name="Google Shape;96;p14"/>
          <p:cNvSpPr txBox="1"/>
          <p:nvPr/>
        </p:nvSpPr>
        <p:spPr>
          <a:xfrm>
            <a:off x="562400" y="1409050"/>
            <a:ext cx="2852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100">
                <a:latin typeface="Lato"/>
                <a:ea typeface="Lato"/>
                <a:cs typeface="Lato"/>
                <a:sym typeface="Lato"/>
              </a:rPr>
              <a:t>ÍNDICE</a:t>
            </a:r>
            <a:endParaRPr b="1" sz="21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Qué es un alojamiento</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500"/>
              </a:spcBef>
              <a:spcAft>
                <a:spcPts val="0"/>
              </a:spcAft>
              <a:buNone/>
            </a:pPr>
            <a:r>
              <a:rPr lang="es" sz="1350">
                <a:solidFill>
                  <a:srgbClr val="202122"/>
                </a:solidFill>
                <a:highlight>
                  <a:srgbClr val="FFFFFF"/>
                </a:highlight>
                <a:latin typeface="Raleway"/>
                <a:ea typeface="Raleway"/>
                <a:cs typeface="Raleway"/>
                <a:sym typeface="Raleway"/>
              </a:rPr>
              <a:t>Es un servicio que permite a los usuarios publicar sitios web, y en algunos casos tener servicio de correo electrónico o base de datos de manera gratuita.</a:t>
            </a:r>
            <a:endParaRPr sz="1350">
              <a:solidFill>
                <a:srgbClr val="202122"/>
              </a:solidFill>
              <a:highlight>
                <a:srgbClr val="FFFFFF"/>
              </a:highlight>
              <a:latin typeface="Raleway"/>
              <a:ea typeface="Raleway"/>
              <a:cs typeface="Raleway"/>
              <a:sym typeface="Raleway"/>
            </a:endParaRPr>
          </a:p>
          <a:p>
            <a:pPr indent="0" lvl="0" marL="0" rtl="0" algn="just">
              <a:spcBef>
                <a:spcPts val="500"/>
              </a:spcBef>
              <a:spcAft>
                <a:spcPts val="0"/>
              </a:spcAft>
              <a:buNone/>
            </a:pPr>
            <a:r>
              <a:rPr lang="es" sz="1350">
                <a:solidFill>
                  <a:srgbClr val="202122"/>
                </a:solidFill>
                <a:highlight>
                  <a:srgbClr val="FFFFFF"/>
                </a:highlight>
                <a:latin typeface="Raleway"/>
                <a:ea typeface="Raleway"/>
                <a:cs typeface="Raleway"/>
                <a:sym typeface="Raleway"/>
              </a:rPr>
              <a:t>Al registrarse en un servicio de "hosting gratis" el usuario normalmente obtiene un panel de control desde el cual podrá administrar el servicio y una dirección URL desde la cual se podrá acceder al sitio.</a:t>
            </a:r>
            <a:endParaRPr sz="1350">
              <a:solidFill>
                <a:srgbClr val="202122"/>
              </a:solidFill>
              <a:highlight>
                <a:srgbClr val="FFFFFF"/>
              </a:highlight>
              <a:latin typeface="Raleway"/>
              <a:ea typeface="Raleway"/>
              <a:cs typeface="Raleway"/>
              <a:sym typeface="Raleway"/>
            </a:endParaRPr>
          </a:p>
          <a:p>
            <a:pPr indent="0" lvl="0" marL="0" rtl="0" algn="l">
              <a:spcBef>
                <a:spcPts val="500"/>
              </a:spcBef>
              <a:spcAft>
                <a:spcPts val="1200"/>
              </a:spcAft>
              <a:buNone/>
            </a:pPr>
            <a:r>
              <a:t/>
            </a:r>
            <a:endParaRPr/>
          </a:p>
        </p:txBody>
      </p:sp>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04" name="Google Shape;104;p15"/>
          <p:cNvPicPr preferRelativeResize="0"/>
          <p:nvPr/>
        </p:nvPicPr>
        <p:blipFill>
          <a:blip r:embed="rId3">
            <a:alphaModFix/>
          </a:blip>
          <a:stretch>
            <a:fillRect/>
          </a:stretch>
        </p:blipFill>
        <p:spPr>
          <a:xfrm>
            <a:off x="3423813" y="3321225"/>
            <a:ext cx="2299975" cy="1704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Registro en 000webhost</a:t>
            </a:r>
            <a:endParaRPr/>
          </a:p>
        </p:txBody>
      </p:sp>
      <p:sp>
        <p:nvSpPr>
          <p:cNvPr id="110" name="Google Shape;110;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11" name="Google Shape;111;p16"/>
          <p:cNvPicPr preferRelativeResize="0"/>
          <p:nvPr/>
        </p:nvPicPr>
        <p:blipFill>
          <a:blip r:embed="rId3">
            <a:alphaModFix/>
          </a:blip>
          <a:stretch>
            <a:fillRect/>
          </a:stretch>
        </p:blipFill>
        <p:spPr>
          <a:xfrm>
            <a:off x="3193822" y="1718700"/>
            <a:ext cx="2756364" cy="3424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584150" y="12314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Cpanel de 000webhost</a:t>
            </a:r>
            <a:endParaRPr/>
          </a:p>
        </p:txBody>
      </p:sp>
      <p:sp>
        <p:nvSpPr>
          <p:cNvPr id="117" name="Google Shape;117;p17"/>
          <p:cNvSpPr txBox="1"/>
          <p:nvPr>
            <p:ph idx="1" type="body"/>
          </p:nvPr>
        </p:nvSpPr>
        <p:spPr>
          <a:xfrm>
            <a:off x="1178200" y="2233875"/>
            <a:ext cx="44334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s" sz="1600"/>
              <a:t>Subir los archivos correspondientes a la página a través de “File Manager”</a:t>
            </a:r>
            <a:endParaRPr sz="1600"/>
          </a:p>
          <a:p>
            <a:pPr indent="-317500" lvl="1" marL="914400" rtl="0" algn="just">
              <a:spcBef>
                <a:spcPts val="0"/>
              </a:spcBef>
              <a:spcAft>
                <a:spcPts val="0"/>
              </a:spcAft>
              <a:buSzPts val="1400"/>
              <a:buChar char="○"/>
            </a:pPr>
            <a:r>
              <a:rPr lang="es" sz="1400"/>
              <a:t>Introducir el id que has indicado al registrarte y la contraseña</a:t>
            </a:r>
            <a:endParaRPr sz="1400"/>
          </a:p>
        </p:txBody>
      </p:sp>
      <p:sp>
        <p:nvSpPr>
          <p:cNvPr id="118" name="Google Shape;118;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19" name="Google Shape;119;p17"/>
          <p:cNvPicPr preferRelativeResize="0"/>
          <p:nvPr/>
        </p:nvPicPr>
        <p:blipFill>
          <a:blip r:embed="rId3">
            <a:alphaModFix/>
          </a:blip>
          <a:stretch>
            <a:fillRect/>
          </a:stretch>
        </p:blipFill>
        <p:spPr>
          <a:xfrm>
            <a:off x="5611588" y="1823525"/>
            <a:ext cx="2524125" cy="277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Subir archivos (File manager)</a:t>
            </a:r>
            <a:endParaRPr/>
          </a:p>
        </p:txBody>
      </p:sp>
      <p:pic>
        <p:nvPicPr>
          <p:cNvPr id="125" name="Google Shape;125;p18"/>
          <p:cNvPicPr preferRelativeResize="0"/>
          <p:nvPr/>
        </p:nvPicPr>
        <p:blipFill>
          <a:blip r:embed="rId3">
            <a:alphaModFix/>
          </a:blip>
          <a:stretch>
            <a:fillRect/>
          </a:stretch>
        </p:blipFill>
        <p:spPr>
          <a:xfrm>
            <a:off x="1545500" y="2116325"/>
            <a:ext cx="2204800" cy="2204800"/>
          </a:xfrm>
          <a:prstGeom prst="rect">
            <a:avLst/>
          </a:prstGeom>
          <a:noFill/>
          <a:ln>
            <a:noFill/>
          </a:ln>
        </p:spPr>
      </p:pic>
      <p:sp>
        <p:nvSpPr>
          <p:cNvPr id="126" name="Google Shape;126;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descr="En este vídeo te enseñamos a utilizar la herramienta File Manager en cPanel.&#10;Es una herramienta muy útil para gestionar los archivos en tu hosting si este utiliza cPanel y desde Raiola Networks te recomendamos que si aún no lo utilizas, comiences ya mismo a usarlo.&#10;&#10;Por eso nuestro &quot;boss&quot; Álvaro Fontela te explica en este vídeo todos los secretos de este gestor de archivos de hosting para que te conviertas en un auténtico experto en la gestión de ficheros en tu hosting.&#10;&#10;Y para más consejos sobre hosting y WordPress...&#10;&#10;VISITA NUESTRO BLOG&#10;&#10;Tutoriales, vídeos, guías completas, recursos y todo lo que necesitas para crear y gestionar tu web.&#10;&#10;👉 https://raiolanetworks.es/blog/&#10;&#10;&#10;SÍGUENOS EN REDES SOCIALES&#10;&#10;👉 Instagram: https://www.instagram.com/raiolanetworks.es&#10;👉 Twitter: https://twitter.com/RaiolaNetworks&#10;👉 Facebook: https://www.facebook.com/RaiolaNetworks/&#10;👉 LinkedIn: https://www.linkedin.com/company/raiolanetworks&#10;&#10;&#10;¿Qué te ha parecido?  El equipo de #raiolamola te lee en comentarios.&#10;#cPanel #Hosting" id="127" name="Google Shape;127;p18" title="📃 Cómo utilizar File Manager en cPanel">
            <a:hlinkClick r:id="rId4"/>
          </p:cNvPr>
          <p:cNvPicPr preferRelativeResize="0"/>
          <p:nvPr/>
        </p:nvPicPr>
        <p:blipFill>
          <a:blip r:embed="rId5">
            <a:alphaModFix/>
          </a:blip>
          <a:stretch>
            <a:fillRect/>
          </a:stretch>
        </p:blipFill>
        <p:spPr>
          <a:xfrm>
            <a:off x="5354025" y="1901313"/>
            <a:ext cx="3226426" cy="24198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Introducir las claves</a:t>
            </a:r>
            <a:endParaRPr/>
          </a:p>
        </p:txBody>
      </p:sp>
      <p:sp>
        <p:nvSpPr>
          <p:cNvPr id="133" name="Google Shape;133;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34" name="Google Shape;134;p19"/>
          <p:cNvPicPr preferRelativeResize="0"/>
          <p:nvPr/>
        </p:nvPicPr>
        <p:blipFill>
          <a:blip r:embed="rId3">
            <a:alphaModFix/>
          </a:blip>
          <a:stretch>
            <a:fillRect/>
          </a:stretch>
        </p:blipFill>
        <p:spPr>
          <a:xfrm>
            <a:off x="1518200" y="2348975"/>
            <a:ext cx="1729225" cy="1732749"/>
          </a:xfrm>
          <a:prstGeom prst="rect">
            <a:avLst/>
          </a:prstGeom>
          <a:noFill/>
          <a:ln>
            <a:noFill/>
          </a:ln>
        </p:spPr>
      </p:pic>
      <p:pic>
        <p:nvPicPr>
          <p:cNvPr id="135" name="Google Shape;135;p19"/>
          <p:cNvPicPr preferRelativeResize="0"/>
          <p:nvPr/>
        </p:nvPicPr>
        <p:blipFill>
          <a:blip r:embed="rId4">
            <a:alphaModFix/>
          </a:blip>
          <a:stretch>
            <a:fillRect/>
          </a:stretch>
        </p:blipFill>
        <p:spPr>
          <a:xfrm>
            <a:off x="5896551" y="2320250"/>
            <a:ext cx="1790199" cy="1790199"/>
          </a:xfrm>
          <a:prstGeom prst="rect">
            <a:avLst/>
          </a:prstGeom>
          <a:noFill/>
          <a:ln>
            <a:noFill/>
          </a:ln>
        </p:spPr>
      </p:pic>
      <p:pic>
        <p:nvPicPr>
          <p:cNvPr id="136" name="Google Shape;136;p19"/>
          <p:cNvPicPr preferRelativeResize="0"/>
          <p:nvPr/>
        </p:nvPicPr>
        <p:blipFill>
          <a:blip r:embed="rId5">
            <a:alphaModFix/>
          </a:blip>
          <a:stretch>
            <a:fillRect/>
          </a:stretch>
        </p:blipFill>
        <p:spPr>
          <a:xfrm>
            <a:off x="4077937" y="2648413"/>
            <a:ext cx="988125" cy="113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Comandos/Botones</a:t>
            </a:r>
            <a:endParaRPr/>
          </a:p>
        </p:txBody>
      </p:sp>
      <p:sp>
        <p:nvSpPr>
          <p:cNvPr id="142" name="Google Shape;142;p20"/>
          <p:cNvSpPr txBox="1"/>
          <p:nvPr>
            <p:ph idx="1" type="body"/>
          </p:nvPr>
        </p:nvSpPr>
        <p:spPr>
          <a:xfrm>
            <a:off x="1552775" y="2020775"/>
            <a:ext cx="21960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i="1" lang="es" sz="1800"/>
              <a:t>New Dir</a:t>
            </a:r>
            <a:endParaRPr i="1" sz="1800"/>
          </a:p>
          <a:p>
            <a:pPr indent="-342900" lvl="0" marL="457200" rtl="0" algn="l">
              <a:spcBef>
                <a:spcPts val="0"/>
              </a:spcBef>
              <a:spcAft>
                <a:spcPts val="0"/>
              </a:spcAft>
              <a:buSzPts val="1800"/>
              <a:buAutoNum type="arabicPeriod"/>
            </a:pPr>
            <a:r>
              <a:rPr i="1" lang="es" sz="1800"/>
              <a:t>New File</a:t>
            </a:r>
            <a:endParaRPr i="1" sz="1800"/>
          </a:p>
          <a:p>
            <a:pPr indent="-342900" lvl="0" marL="457200" rtl="0" algn="l">
              <a:spcBef>
                <a:spcPts val="0"/>
              </a:spcBef>
              <a:spcAft>
                <a:spcPts val="0"/>
              </a:spcAft>
              <a:buSzPts val="1800"/>
              <a:buAutoNum type="arabicPeriod"/>
            </a:pPr>
            <a:r>
              <a:rPr i="1" lang="es" sz="1800"/>
              <a:t>Upload</a:t>
            </a:r>
            <a:endParaRPr i="1" sz="1800"/>
          </a:p>
          <a:p>
            <a:pPr indent="-342900" lvl="0" marL="457200" rtl="0" algn="l">
              <a:spcBef>
                <a:spcPts val="0"/>
              </a:spcBef>
              <a:spcAft>
                <a:spcPts val="0"/>
              </a:spcAft>
              <a:buSzPts val="1800"/>
              <a:buAutoNum type="arabicPeriod"/>
            </a:pPr>
            <a:r>
              <a:rPr i="1" lang="es" sz="1800"/>
              <a:t>Java Upload</a:t>
            </a:r>
            <a:endParaRPr i="1" sz="1800"/>
          </a:p>
          <a:p>
            <a:pPr indent="-342900" lvl="0" marL="457200" rtl="0" algn="l">
              <a:spcBef>
                <a:spcPts val="0"/>
              </a:spcBef>
              <a:spcAft>
                <a:spcPts val="0"/>
              </a:spcAft>
              <a:buSzPts val="1800"/>
              <a:buAutoNum type="arabicPeriod"/>
            </a:pPr>
            <a:r>
              <a:rPr i="1" lang="es" sz="1800"/>
              <a:t>Move</a:t>
            </a:r>
            <a:endParaRPr i="1" sz="1800"/>
          </a:p>
          <a:p>
            <a:pPr indent="-342900" lvl="0" marL="457200" rtl="0" algn="l">
              <a:spcBef>
                <a:spcPts val="0"/>
              </a:spcBef>
              <a:spcAft>
                <a:spcPts val="0"/>
              </a:spcAft>
              <a:buSzPts val="1800"/>
              <a:buAutoNum type="arabicPeriod"/>
            </a:pPr>
            <a:r>
              <a:rPr i="1" lang="es" sz="1800"/>
              <a:t>Delete</a:t>
            </a:r>
            <a:endParaRPr i="1" sz="1800"/>
          </a:p>
          <a:p>
            <a:pPr indent="-342900" lvl="0" marL="457200" rtl="0" algn="l">
              <a:spcBef>
                <a:spcPts val="0"/>
              </a:spcBef>
              <a:spcAft>
                <a:spcPts val="0"/>
              </a:spcAft>
              <a:buSzPts val="1800"/>
              <a:buAutoNum type="arabicPeriod"/>
            </a:pPr>
            <a:r>
              <a:rPr i="1" lang="es" sz="1800"/>
              <a:t>Rename</a:t>
            </a:r>
            <a:endParaRPr i="1" sz="1800"/>
          </a:p>
          <a:p>
            <a:pPr indent="-342900" lvl="0" marL="457200" rtl="0" algn="l">
              <a:spcBef>
                <a:spcPts val="0"/>
              </a:spcBef>
              <a:spcAft>
                <a:spcPts val="0"/>
              </a:spcAft>
              <a:buSzPts val="1800"/>
              <a:buAutoNum type="arabicPeriod"/>
            </a:pPr>
            <a:r>
              <a:rPr i="1" lang="es" sz="1800"/>
              <a:t>Chmod</a:t>
            </a:r>
            <a:endParaRPr i="1" sz="1800"/>
          </a:p>
        </p:txBody>
      </p:sp>
      <p:sp>
        <p:nvSpPr>
          <p:cNvPr id="143" name="Google Shape;143;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44" name="Google Shape;144;p20"/>
          <p:cNvPicPr preferRelativeResize="0"/>
          <p:nvPr/>
        </p:nvPicPr>
        <p:blipFill>
          <a:blip r:embed="rId3">
            <a:alphaModFix/>
          </a:blip>
          <a:stretch>
            <a:fillRect/>
          </a:stretch>
        </p:blipFill>
        <p:spPr>
          <a:xfrm>
            <a:off x="5480050" y="2303375"/>
            <a:ext cx="1978500" cy="197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Archivos</a:t>
            </a:r>
            <a:endParaRPr/>
          </a:p>
        </p:txBody>
      </p:sp>
      <p:sp>
        <p:nvSpPr>
          <p:cNvPr id="150" name="Google Shape;150;p21"/>
          <p:cNvSpPr txBox="1"/>
          <p:nvPr>
            <p:ph idx="12" type="sldNum"/>
          </p:nvPr>
        </p:nvSpPr>
        <p:spPr>
          <a:xfrm>
            <a:off x="8418150" y="4765750"/>
            <a:ext cx="548700" cy="3099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s"/>
              <a:t>‹#›</a:t>
            </a:fld>
            <a:endParaRPr/>
          </a:p>
        </p:txBody>
      </p:sp>
      <p:sp>
        <p:nvSpPr>
          <p:cNvPr id="151" name="Google Shape;151;p21"/>
          <p:cNvSpPr txBox="1"/>
          <p:nvPr/>
        </p:nvSpPr>
        <p:spPr>
          <a:xfrm>
            <a:off x="1690350" y="2121325"/>
            <a:ext cx="5763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000">
              <a:latin typeface="Lato"/>
              <a:ea typeface="Lato"/>
              <a:cs typeface="Lato"/>
              <a:sym typeface="Lato"/>
            </a:endParaRPr>
          </a:p>
        </p:txBody>
      </p:sp>
      <p:pic>
        <p:nvPicPr>
          <p:cNvPr id="152" name="Google Shape;152;p21"/>
          <p:cNvPicPr preferRelativeResize="0"/>
          <p:nvPr/>
        </p:nvPicPr>
        <p:blipFill>
          <a:blip r:embed="rId3">
            <a:alphaModFix/>
          </a:blip>
          <a:stretch>
            <a:fillRect/>
          </a:stretch>
        </p:blipFill>
        <p:spPr>
          <a:xfrm>
            <a:off x="729450" y="2403125"/>
            <a:ext cx="1620225" cy="1620225"/>
          </a:xfrm>
          <a:prstGeom prst="rect">
            <a:avLst/>
          </a:prstGeom>
          <a:noFill/>
          <a:ln>
            <a:noFill/>
          </a:ln>
        </p:spPr>
      </p:pic>
      <p:pic>
        <p:nvPicPr>
          <p:cNvPr id="153" name="Google Shape;153;p21"/>
          <p:cNvPicPr preferRelativeResize="0"/>
          <p:nvPr/>
        </p:nvPicPr>
        <p:blipFill>
          <a:blip r:embed="rId4">
            <a:alphaModFix/>
          </a:blip>
          <a:stretch>
            <a:fillRect/>
          </a:stretch>
        </p:blipFill>
        <p:spPr>
          <a:xfrm>
            <a:off x="2671027" y="2528225"/>
            <a:ext cx="695725" cy="1370025"/>
          </a:xfrm>
          <a:prstGeom prst="rect">
            <a:avLst/>
          </a:prstGeom>
          <a:noFill/>
          <a:ln>
            <a:noFill/>
          </a:ln>
        </p:spPr>
      </p:pic>
      <p:pic>
        <p:nvPicPr>
          <p:cNvPr id="154" name="Google Shape;154;p21"/>
          <p:cNvPicPr preferRelativeResize="0"/>
          <p:nvPr/>
        </p:nvPicPr>
        <p:blipFill>
          <a:blip r:embed="rId5">
            <a:alphaModFix/>
          </a:blip>
          <a:stretch>
            <a:fillRect/>
          </a:stretch>
        </p:blipFill>
        <p:spPr>
          <a:xfrm>
            <a:off x="3688100" y="2528225"/>
            <a:ext cx="1495124" cy="1495124"/>
          </a:xfrm>
          <a:prstGeom prst="rect">
            <a:avLst/>
          </a:prstGeom>
          <a:noFill/>
          <a:ln>
            <a:noFill/>
          </a:ln>
        </p:spPr>
      </p:pic>
      <p:pic>
        <p:nvPicPr>
          <p:cNvPr id="155" name="Google Shape;155;p21"/>
          <p:cNvPicPr preferRelativeResize="0"/>
          <p:nvPr/>
        </p:nvPicPr>
        <p:blipFill>
          <a:blip r:embed="rId4">
            <a:alphaModFix/>
          </a:blip>
          <a:stretch>
            <a:fillRect/>
          </a:stretch>
        </p:blipFill>
        <p:spPr>
          <a:xfrm>
            <a:off x="5417402" y="2528225"/>
            <a:ext cx="695725" cy="1370025"/>
          </a:xfrm>
          <a:prstGeom prst="rect">
            <a:avLst/>
          </a:prstGeom>
          <a:noFill/>
          <a:ln>
            <a:noFill/>
          </a:ln>
        </p:spPr>
      </p:pic>
      <p:pic>
        <p:nvPicPr>
          <p:cNvPr id="156" name="Google Shape;156;p21"/>
          <p:cNvPicPr preferRelativeResize="0"/>
          <p:nvPr/>
        </p:nvPicPr>
        <p:blipFill>
          <a:blip r:embed="rId6">
            <a:alphaModFix/>
          </a:blip>
          <a:stretch>
            <a:fillRect/>
          </a:stretch>
        </p:blipFill>
        <p:spPr>
          <a:xfrm>
            <a:off x="6464475" y="2278025"/>
            <a:ext cx="1620224" cy="1620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