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e11e30f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e11e30f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e11e30f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e11e30f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e11e30f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e11e30f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e11e30fd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e11e30fd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e11e30fd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e11e30fd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e11e30fd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e11e30fd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e11e30f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e11e30f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igitalocean.com/community/tutorials/how-to-install-and-use-docker-on-ubuntu-20-04-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chexpert.tips/es/joomla-es/joomla-instalacion-docke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200" u="sng">
                <a:solidFill>
                  <a:schemeClr val="accent3"/>
                </a:solidFill>
              </a:rPr>
              <a:t>DOCKER</a:t>
            </a:r>
            <a:endParaRPr b="1" sz="5200" u="sng">
              <a:solidFill>
                <a:schemeClr val="accent3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" y="42345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Olaya Dembilio Villamañán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 u="sng">
                <a:solidFill>
                  <a:schemeClr val="accent5"/>
                </a:solidFill>
              </a:rPr>
              <a:t>Índice</a:t>
            </a:r>
            <a:endParaRPr b="1" sz="4000" u="sng">
              <a:solidFill>
                <a:schemeClr val="accent5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66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068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s" sz="3100"/>
              <a:t>Qué es Docker y para qué sirve</a:t>
            </a:r>
            <a:endParaRPr sz="3100"/>
          </a:p>
          <a:p>
            <a:pPr indent="-41068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s" sz="3100"/>
              <a:t>Cómo instalarse</a:t>
            </a:r>
            <a:endParaRPr sz="3100"/>
          </a:p>
          <a:p>
            <a:pPr indent="-41068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s" sz="3100"/>
              <a:t>Comandos más utilizados</a:t>
            </a:r>
            <a:endParaRPr sz="3100"/>
          </a:p>
          <a:p>
            <a:pPr indent="-41068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s" sz="3100"/>
              <a:t>Contenedor a elegir (</a:t>
            </a:r>
            <a:r>
              <a:rPr i="1" lang="es" sz="3100"/>
              <a:t>Joomla</a:t>
            </a:r>
            <a:r>
              <a:rPr lang="es" sz="3100"/>
              <a:t>)</a:t>
            </a:r>
            <a:endParaRPr sz="3100"/>
          </a:p>
          <a:p>
            <a:pPr indent="-387191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○"/>
            </a:pPr>
            <a:r>
              <a:rPr lang="es" sz="2700"/>
              <a:t>Para qué sirve</a:t>
            </a:r>
            <a:endParaRPr sz="2700"/>
          </a:p>
          <a:p>
            <a:pPr indent="-387191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○"/>
            </a:pPr>
            <a:r>
              <a:rPr lang="es" sz="2700"/>
              <a:t>Cómo instalarse</a:t>
            </a:r>
            <a:endParaRPr sz="2700"/>
          </a:p>
          <a:p>
            <a:pPr indent="-387191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○"/>
            </a:pPr>
            <a:r>
              <a:rPr lang="es" sz="2700"/>
              <a:t>Comandos más utilizados</a:t>
            </a:r>
            <a:endParaRPr sz="27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700"/>
              <a:t>‹#›</a:t>
            </a:fld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 u="sng">
                <a:solidFill>
                  <a:schemeClr val="accent2"/>
                </a:solidFill>
              </a:rPr>
              <a:t>Qué es Docker y para qué sirve</a:t>
            </a:r>
            <a:endParaRPr b="1" sz="3600" u="sng">
              <a:solidFill>
                <a:schemeClr val="accent2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774950"/>
            <a:ext cx="83682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Es una </a:t>
            </a:r>
            <a:r>
              <a:rPr lang="es" u="sng">
                <a:latin typeface="Roboto Slab"/>
                <a:ea typeface="Roboto Slab"/>
                <a:cs typeface="Roboto Slab"/>
                <a:sym typeface="Roboto Slab"/>
              </a:rPr>
              <a:t>plataforma de virtualización</a:t>
            </a: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 de código abierto a nivel de sistema operativo la cual </a:t>
            </a:r>
            <a:r>
              <a:rPr lang="es" u="sng">
                <a:latin typeface="Roboto Slab"/>
                <a:ea typeface="Roboto Slab"/>
                <a:cs typeface="Roboto Slab"/>
                <a:sym typeface="Roboto Slab"/>
              </a:rPr>
              <a:t>permite crear</a:t>
            </a: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 una aplicación y </a:t>
            </a:r>
            <a:r>
              <a:rPr lang="es" u="sng">
                <a:latin typeface="Roboto Slab"/>
                <a:ea typeface="Roboto Slab"/>
                <a:cs typeface="Roboto Slab"/>
                <a:sym typeface="Roboto Slab"/>
              </a:rPr>
              <a:t>empaquetarla</a:t>
            </a: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 junto con sus dependencias y librerías en un </a:t>
            </a:r>
            <a:r>
              <a:rPr lang="es" u="sng">
                <a:latin typeface="Roboto Slab"/>
                <a:ea typeface="Roboto Slab"/>
                <a:cs typeface="Roboto Slab"/>
                <a:sym typeface="Roboto Slab"/>
              </a:rPr>
              <a:t>contenedor</a:t>
            </a: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 que será capaz de ejecutarse en cualquier otra máquina que disponga de una capa para la gestión de dichos contenedores.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 u="sng">
                <a:solidFill>
                  <a:schemeClr val="accent2"/>
                </a:solidFill>
              </a:rPr>
              <a:t>Como instalar Docker</a:t>
            </a:r>
            <a:endParaRPr b="1" sz="3600" u="sng">
              <a:solidFill>
                <a:schemeClr val="accent2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Requisitos:</a:t>
            </a:r>
            <a:endParaRPr b="1" sz="2200"/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s" sz="2000"/>
              <a:t>Un servidor Ubuntu 20.04 con un usuario sudo no root y un firewall.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s" sz="2000"/>
              <a:t>Una cuenta de Docker Hub, si el propósito de la instalación es crear tus propias imágenes.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A continuación la url del manual que utilizaremos para la instalación de Docker: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 u="sng">
                <a:solidFill>
                  <a:schemeClr val="hlink"/>
                </a:solidFill>
                <a:hlinkClick r:id="rId3"/>
              </a:rPr>
              <a:t>https://www.digitalocean.com/community/tutorials/how-to-install-and-use-docker-on-ubuntu-20-04-es</a:t>
            </a:r>
            <a:r>
              <a:rPr lang="es" sz="2000"/>
              <a:t> </a:t>
            </a:r>
            <a:endParaRPr sz="2000"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 u="sng">
                <a:solidFill>
                  <a:schemeClr val="accent2"/>
                </a:solidFill>
              </a:rPr>
              <a:t>Comandos más utilizados</a:t>
            </a:r>
            <a:endParaRPr b="1" sz="3600" u="sng">
              <a:solidFill>
                <a:schemeClr val="accent2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s"/>
              <a:t>docker ps</a:t>
            </a:r>
            <a:r>
              <a:rPr lang="es"/>
              <a:t> -&gt; imprime en pantalla </a:t>
            </a:r>
            <a:r>
              <a:rPr lang="es"/>
              <a:t>información</a:t>
            </a:r>
            <a:r>
              <a:rPr lang="es"/>
              <a:t> sobre los contenedores en ejecución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s"/>
              <a:t>docker pull</a:t>
            </a:r>
            <a:r>
              <a:rPr lang="es"/>
              <a:t> -&gt; descarga una imagen desde un repositorio.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s"/>
              <a:t>docker run</a:t>
            </a:r>
            <a:r>
              <a:rPr lang="es"/>
              <a:t> -&gt; instancia un contenedor a partir de la imagen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s"/>
              <a:t>docker image ls</a:t>
            </a:r>
            <a:r>
              <a:rPr lang="es"/>
              <a:t> -&gt; lista todas las </a:t>
            </a:r>
            <a:r>
              <a:rPr lang="es"/>
              <a:t>imágenes</a:t>
            </a:r>
            <a:r>
              <a:rPr lang="es"/>
              <a:t> que tenemos disponibles para crear contenedores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s"/>
              <a:t>docker container/image rm</a:t>
            </a:r>
            <a:r>
              <a:rPr lang="es"/>
              <a:t> -&gt; borra un contenedor que no </a:t>
            </a:r>
            <a:r>
              <a:rPr lang="es"/>
              <a:t>esté</a:t>
            </a:r>
            <a:r>
              <a:rPr lang="es"/>
              <a:t> en ejecución o borra una imagen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s"/>
              <a:t>docker stop/start</a:t>
            </a:r>
            <a:r>
              <a:rPr lang="es"/>
              <a:t> -&gt; detiene un contenedor o para iniciarlo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 u="sng">
                <a:solidFill>
                  <a:schemeClr val="dk2"/>
                </a:solidFill>
              </a:rPr>
              <a:t>Para qué sirve </a:t>
            </a:r>
            <a:r>
              <a:rPr b="1" i="1" lang="es" sz="3600" u="sng">
                <a:solidFill>
                  <a:schemeClr val="dk2"/>
                </a:solidFill>
              </a:rPr>
              <a:t>Joomla</a:t>
            </a:r>
            <a:endParaRPr b="1" i="1" sz="3600" u="sng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808100"/>
            <a:ext cx="83682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2200"/>
              <a:t>Joomla</a:t>
            </a:r>
            <a:r>
              <a:rPr lang="es" sz="2200"/>
              <a:t> es un CMs gratuito y de código abierto que puedes emplear para crear y administrar tu sitio web, blog e incluso aplicaciones móviles.</a:t>
            </a:r>
            <a:endParaRPr sz="2200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 u="sng">
                <a:solidFill>
                  <a:schemeClr val="dk2"/>
                </a:solidFill>
              </a:rPr>
              <a:t>Como instalar el contenedor </a:t>
            </a:r>
            <a:r>
              <a:rPr b="1" i="1" lang="es" sz="3600" u="sng">
                <a:solidFill>
                  <a:schemeClr val="dk2"/>
                </a:solidFill>
              </a:rPr>
              <a:t>Joomla</a:t>
            </a:r>
            <a:endParaRPr b="1" i="1" sz="3600" u="sng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808100"/>
            <a:ext cx="83682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6150"/>
              <a:t>Para instalar a través de Docker el contenedor </a:t>
            </a:r>
            <a:r>
              <a:rPr i="1" lang="es" sz="6150"/>
              <a:t>Joomla</a:t>
            </a:r>
            <a:r>
              <a:rPr lang="es" sz="6150"/>
              <a:t> utilizaremos el manual de la siguiente url:</a:t>
            </a:r>
            <a:endParaRPr sz="61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5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https://techexpert.tips/es/joomla-es/joomla-instalacion-docker/</a:t>
            </a:r>
            <a:r>
              <a:rPr lang="es" sz="5500">
                <a:solidFill>
                  <a:schemeClr val="lt1"/>
                </a:solidFill>
              </a:rPr>
              <a:t> </a:t>
            </a:r>
            <a:endParaRPr sz="5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803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600" u="sng">
                <a:solidFill>
                  <a:schemeClr val="dk2"/>
                </a:solidFill>
              </a:rPr>
              <a:t>Comandos más utilizados para administrar </a:t>
            </a:r>
            <a:r>
              <a:rPr b="1" i="1" lang="es" sz="3600" u="sng">
                <a:solidFill>
                  <a:schemeClr val="dk2"/>
                </a:solidFill>
              </a:rPr>
              <a:t>Joomla</a:t>
            </a:r>
            <a:endParaRPr b="1" i="1" sz="3600" u="sng">
              <a:solidFill>
                <a:schemeClr val="dk2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s" sz="2000"/>
              <a:t>docker ps -a </a:t>
            </a:r>
            <a:r>
              <a:rPr lang="es" sz="2000"/>
              <a:t>→</a:t>
            </a:r>
            <a:r>
              <a:rPr lang="es" sz="2000"/>
              <a:t> comprueba el estado de todos los contenedores de Docker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s" sz="2000"/>
              <a:t>docker ps -a -f name=joomla </a:t>
            </a:r>
            <a:r>
              <a:rPr lang="es" sz="2000"/>
              <a:t>-&gt; comprueba el estado del contenedor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s" sz="2000"/>
              <a:t>docker container stop joomla </a:t>
            </a:r>
            <a:r>
              <a:rPr lang="es" sz="2000"/>
              <a:t>-&gt; detiene el contenedor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s" sz="2000"/>
              <a:t>docker container start joomla </a:t>
            </a:r>
            <a:r>
              <a:rPr lang="es" sz="2000"/>
              <a:t>-&gt; inicia el contenedor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s" sz="2000"/>
              <a:t>docker container restart joomla</a:t>
            </a:r>
            <a:r>
              <a:rPr lang="es" sz="2000"/>
              <a:t> -&gt; reinicia el contenedor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s" sz="2000"/>
              <a:t>docker logs  joomla </a:t>
            </a:r>
            <a:r>
              <a:rPr lang="es" sz="2000"/>
              <a:t>-&gt; comprueba los registros del contenedor en caso de error</a:t>
            </a:r>
            <a:endParaRPr sz="2000"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