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d58f4d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d58f4d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d58f4d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d58f4d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d58f4d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d58f4d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d9f23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ed9f23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d9f23d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ed9f23d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d9f23d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d9f23d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d9f23d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d9f23d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d9f23d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d9f23d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d9f23d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d9f23d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ec794ef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ec794ef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c794ef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c794ef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c794ef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c794ef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c8717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c8717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c794ef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c794ef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c794ef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c794ef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c8717f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c8717f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c8717f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c8717f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python/default.asp" TargetMode="External"/><Relationship Id="rId4" Type="http://schemas.openxmlformats.org/officeDocument/2006/relationships/hyperlink" Target="https://www.w3schools.com/sql/default.asp" TargetMode="External"/><Relationship Id="rId5" Type="http://schemas.openxmlformats.org/officeDocument/2006/relationships/hyperlink" Target="https://www.w3schools.com/python/python_mysql_getstarted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pt.wikipedia.org/wiki/Guido_van_Rossum" TargetMode="External"/><Relationship Id="rId5" Type="http://schemas.openxmlformats.org/officeDocument/2006/relationships/hyperlink" Target="https://pt.wikipedia.org/wiki/1991" TargetMode="External"/><Relationship Id="rId6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pt.wikipedia.org/wiki/Sistema_de_gerenciamento_de_banco_de_dados" TargetMode="External"/><Relationship Id="rId5" Type="http://schemas.openxmlformats.org/officeDocument/2006/relationships/hyperlink" Target="https://pt.wikipedia.org/wiki/SGBD" TargetMode="External"/><Relationship Id="rId6" Type="http://schemas.openxmlformats.org/officeDocument/2006/relationships/hyperlink" Target="https://pt.wikipedia.org/wiki/SQL" TargetMode="External"/><Relationship Id="rId7" Type="http://schemas.openxmlformats.org/officeDocument/2006/relationships/hyperlink" Target="https://pt.wikipedia.org/wiki/L%C3%ADngua_inglesa" TargetMode="External"/><Relationship Id="rId8" Type="http://schemas.openxmlformats.org/officeDocument/2006/relationships/hyperlink" Target="https://pt.wikipedia.org/wiki/Oracle_Corpor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10700"/>
            <a:ext cx="8520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Minicurso: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2483888"/>
            <a:ext cx="3727400" cy="15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121575" y="2845450"/>
            <a:ext cx="1444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</a:t>
            </a:r>
            <a:endParaRPr sz="3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25" y="2020788"/>
            <a:ext cx="3095082" cy="160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103225" y="4525700"/>
            <a:ext cx="350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Odenir Gomes da Silva Filho</a:t>
            </a:r>
            <a:r>
              <a:rPr lang="pt-BR">
                <a:solidFill>
                  <a:srgbClr val="D9D9D9"/>
                </a:solidFill>
              </a:rPr>
              <a:t> (OG Master)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294575"/>
            <a:ext cx="2029200" cy="10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50" y="2000450"/>
            <a:ext cx="8751100" cy="1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294575"/>
            <a:ext cx="2029200" cy="10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75" y="1625675"/>
            <a:ext cx="8347301" cy="2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432400"/>
            <a:ext cx="15548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900" y="432400"/>
            <a:ext cx="4063550" cy="46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432400"/>
            <a:ext cx="15548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5" y="1858300"/>
            <a:ext cx="8306875" cy="25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432400"/>
            <a:ext cx="15548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650" y="876125"/>
            <a:ext cx="6477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139650" y="351725"/>
            <a:ext cx="50013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432400"/>
            <a:ext cx="15548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900" y="866352"/>
            <a:ext cx="5949101" cy="34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2436900" y="380650"/>
            <a:ext cx="5091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432400"/>
            <a:ext cx="15548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275" y="152400"/>
            <a:ext cx="515890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432425" y="1809275"/>
            <a:ext cx="11373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DELETE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432400"/>
            <a:ext cx="15548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650" y="152400"/>
            <a:ext cx="62734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432425" y="1757550"/>
            <a:ext cx="10857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https://www.w3schools.com/python/default.asp</a:t>
            </a:r>
            <a:r>
              <a:rPr lang="pt-BR"/>
              <a:t>&gt; Learn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https://www.w3schools.com/sql/default.asp</a:t>
            </a:r>
            <a:r>
              <a:rPr lang="pt-BR"/>
              <a:t>&gt; Learn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https://www.w3schools.com/python/python_mysql_getstarted.asp</a:t>
            </a:r>
            <a:r>
              <a:rPr lang="pt-BR"/>
              <a:t>&gt; Learn MySQL Connection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Objetivos: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Conhecimento básico de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Conhecimento básico em linguagem SQL.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Integrar essas duas linguagens.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e ferramentas: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9075" y="113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Wamp Server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PyScripter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MySQL WorkBench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719750"/>
            <a:ext cx="8509200" cy="3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25" y="268675"/>
            <a:ext cx="2904950" cy="12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506075" y="1499050"/>
            <a:ext cx="6809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Linguagem server side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Foi lançada por </a:t>
            </a:r>
            <a:r>
              <a:rPr lang="pt-BR" sz="24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Guido van Rossum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em </a:t>
            </a:r>
            <a:r>
              <a:rPr lang="pt-BR" sz="24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1991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7288" y="2580625"/>
            <a:ext cx="3329425" cy="23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25" y="268675"/>
            <a:ext cx="2904950" cy="12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50" y="1586875"/>
            <a:ext cx="3911975" cy="1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575" y="1586875"/>
            <a:ext cx="3911975" cy="228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25" y="268675"/>
            <a:ext cx="2904950" cy="12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125" y="1499050"/>
            <a:ext cx="2496900" cy="32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150" y="1499049"/>
            <a:ext cx="3406525" cy="20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294575"/>
            <a:ext cx="2029200" cy="1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800775" y="1986550"/>
            <a:ext cx="41733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385975" y="2155950"/>
            <a:ext cx="25563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00775" y="1986550"/>
            <a:ext cx="7022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</a:rPr>
              <a:t>MySQL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 é um </a:t>
            </a:r>
            <a:r>
              <a:rPr lang="pt-BR" sz="18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sistema de gerenciamento de banco de dados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pt-BR" sz="18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SGBD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Utiliza a linguagem </a:t>
            </a:r>
            <a:r>
              <a:rPr lang="pt-BR" sz="18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SQL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 (Linguagem de Consulta Estruturada, do </a:t>
            </a:r>
            <a:r>
              <a:rPr lang="pt-BR" sz="18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inglês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pt-BR" sz="1800">
                <a:solidFill>
                  <a:srgbClr val="222222"/>
                </a:solidFill>
                <a:highlight>
                  <a:srgbClr val="FFFFFF"/>
                </a:highlight>
              </a:rPr>
              <a:t>Structured Query Language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 sz="1800" u="sng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Oracle Corporation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294575"/>
            <a:ext cx="2029200" cy="10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75" y="1638575"/>
            <a:ext cx="3988475" cy="17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