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2BA80-E5FA-9D4E-AFEB-8461F1724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EF55C2-529A-004C-BF12-F6D11D34E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81D8A-BE23-3C49-B02F-5DE0C6D1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5CB4D-FEF6-324A-9A6F-921C31CE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2C80C-60CE-E548-BB96-6913434E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9660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3F5DD-80E6-2647-8BB5-FFB29DBB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7721F0-08CE-E34E-B805-14A46AAAF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58823-79CF-9443-B4E0-E2F164A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37998-2F38-244D-AD96-71ABC810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46AFB5-3A9A-8D43-9A34-6BDA59B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71258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2C00A-0D61-784F-971A-D61F3EED2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ADC519-B84D-5549-944A-5747B9DE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4D6AD-4692-B74B-88C5-1F415865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AB6C1-859B-3C4A-875E-69480CAA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C9BDD-F4FA-C248-91DF-1123BA4F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9155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B2E22-9158-3B4B-9CB3-E1F90E47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9FC23-781E-1E40-B2B7-89C91D5E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A9388-1547-D549-868C-6BDCB638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9AC952-E7C7-AD46-85F2-4B8268F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D2DDBC-FACD-9640-BC34-4D880D45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8441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3FB66-FF53-624A-BE3E-E04F6E86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1EDB34-B50F-3C4E-92AF-342E8715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8BD6A1-B3E2-1D43-9F64-A8263F45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26E7A-3CFA-6C4B-8E4A-840DD070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A1D0FB-E793-4C40-AFA5-2252CBE0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5772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21385-19EC-254D-9970-25356578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433D6E-237D-1E41-916B-C2134EA8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4AA645-C747-894B-AA16-22BF5DDC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B03E27-205D-DC47-A587-928CD1B9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415F47-05CA-1B4B-B0D9-15878C4F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326A40-F13F-5044-81DE-B11C5B2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322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20889-CC0A-4A42-812A-4A09A608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F1320-A02E-DA40-AE3C-E9AC7D0C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16FAF9-94D3-6543-846A-C06552C2E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AE7543-DC56-034F-A21E-BAC340FF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A9DAE4-5ED1-5D44-A7F9-1490F4B2C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AC2DA4-F80B-264D-A223-851F47F4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6D028B-31B0-A043-907C-EB208F74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D9086A-AA57-6841-96B3-59AC388D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071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7AE02-71B0-014F-A68B-CE2CE1B3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A1278D-64F4-0B4A-AFB0-08854541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09A128-1F93-0D46-8839-4E1D78AC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FF37BB-E14E-4A48-9DE4-2D9CA7DE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194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57374A-C72D-B640-B5F8-F1C234E0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0DB0AE-A413-0A4D-BB23-E9DF4292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72DD0C-3031-E940-95EE-C7A2217E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2528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2A8AF-0DDC-AE41-98B2-E251985D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2855D-7C8B-824B-91D8-3BCF45C2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33995-778E-3D40-9CBE-0AA547454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049822-BCF4-344C-A19E-410F1BB5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9E10F6-22D4-FC4B-9263-0A8A5B43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22682C-66C2-1540-90DB-08F370B4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282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C900A-2BF7-C04E-87E4-136A4FDD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FB8B26-1CEB-3948-92DB-AE9565B25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1A076B-AB79-4A46-80B3-F00E530D2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8FF51-7596-8B40-BD64-C7D469BE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2FE498-A052-8E48-86B3-CE7D84FF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B844F-34B3-7D42-AD19-2E7138AD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3974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13521E-A0D0-304C-9ABD-1B03FDB6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7C006-0950-6F4A-8966-D526FFF80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37912C-D6E9-A74D-94DD-5E9899EA6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92B6-0C27-3F4D-B196-D8DACD3DCDEC}" type="datetimeFigureOut">
              <a:rPr lang="es-US" smtClean="0"/>
              <a:t>4/20/2020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CC922-5C6D-444A-8539-5999EE043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CE348-B577-FE40-984A-00D4BF903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FAF10-533F-D547-978B-42CEED2A87E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742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7C497C69-D126-8D41-9F5A-3DC79E80D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16383" y="-410490"/>
            <a:ext cx="5759234" cy="76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6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4A13108E-87C5-914D-8302-D9E3B0109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3" y="453621"/>
            <a:ext cx="7934343" cy="59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0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desconocido</dc:creator>
  <cp:lastModifiedBy>Usuario desconocido</cp:lastModifiedBy>
  <cp:revision>2</cp:revision>
  <dcterms:created xsi:type="dcterms:W3CDTF">2020-04-20T19:28:48Z</dcterms:created>
  <dcterms:modified xsi:type="dcterms:W3CDTF">2020-04-20T19:31:38Z</dcterms:modified>
</cp:coreProperties>
</file>