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F5BDB-7055-8143-881C-4BE54423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9259E-0125-8446-A816-D85E702CB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9FE8B-CDB6-F44A-ACFB-9E46FD61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BA494-6874-114E-A1E1-C484FAA6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CA520-8805-0C41-9DB8-AB4D0E7A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691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B92D-5742-A049-9ECC-D073A891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A454C9-386C-4C44-BB60-51FD8576A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5F96A-45B4-DD40-96BC-8F9B996F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CC877-45C7-3546-AA59-CFCA2ED3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EA2828-3976-4043-A9EE-F71BCA77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503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255602-A2FF-BC4F-BE1E-B9C5DF25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4F23EA-CAB8-524F-B0AC-73AEB4DF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425FD-493F-E246-AB8A-68360662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4279E-0181-5146-AB5D-9937D73E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14264-4A67-BA45-92D9-1CBCE92A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392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DD003-462C-D44F-A784-65BC152D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9209B-2193-DD49-9CE9-86206728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74707-1055-294D-8BD8-59511D18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BD3C3-1E11-EF4E-96A7-B1999D9F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C8AF7-8FAF-6540-8CC6-5FD78EDC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8239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3959F-7DAD-6C4A-B5F8-02753904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4C4E0B-7039-4E44-AE49-6B8A17A2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82097-A38A-9347-ADF2-ADF9EA6E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30E15-B654-A041-817A-0A55537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0CD6C-6AF2-164F-81B6-4933B1C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28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5E78F-0448-984B-A4C6-1595DF7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9B43F-8BDC-2541-BA1B-FBCD7023B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318CE3-0311-074C-901C-1139C562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9585BE-E6BC-214D-A703-37155C8E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7641A-26B7-3E44-8C19-BDBCFBF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92E2AE-E1B5-6446-88D9-BBF89B10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858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D884-7C24-8E4F-9817-B23401AD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9961E-030F-F344-9470-3369B3D3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292F28-F730-4246-9776-AB204A8B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882A44-4814-E644-8C1A-1208749A7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B878A8-E04F-9242-8D8C-2E380C57F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96E141-E34E-234C-B9F3-F0ABEEE3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9A3E7A-6CE5-BA42-A6E7-A934BD58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058950-B28C-EB40-8A37-7F2F807A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499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0BFA5-C65F-0545-A1CD-65AC77EE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1F40D4-7508-9346-9237-2E4F2415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097B6C-7BFD-BE42-8798-5F0FBD07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2DB40F-8A92-5842-8E43-0647A20D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2792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8BB6AB-94EA-8848-9A43-1BB735C0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CF6AAB-403F-6A48-8A8B-7C49085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D2674-B0A0-E64E-917E-21F616C2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192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0EAC6-FF72-B946-9F37-142DDCDB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42C31-8AAA-464B-8B25-D845F163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6939DA-4AC3-1046-9A6B-DBD9758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96A5EA-8867-6A4C-9031-2CF7FDFF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3EF1E-5D8D-AE42-8303-82484A84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13501-8E01-984C-8A5C-11D7E055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6680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87836-FD5E-B94E-A942-83593174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40EE71-C463-A842-BF2A-9B08C6BDB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A3C334-7FB6-6F41-9236-75DD39CE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04E9D2-7AD4-D740-A830-6B5F289F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7C884D-8E92-8D4F-BA62-9AB291B6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CA606-1044-7B4B-9117-B2E20488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9532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A6A4F2-1464-8247-A208-BD275B7C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6A289-C985-6049-ACC2-7EE65113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C9B13-AC4C-1747-B33E-461DF9124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554E-8381-834F-A5FC-19B379C64721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6AE15E-A27E-3646-9CBE-0F414E7D3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34ED6-B692-8445-AE0B-768CE16D9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FF9B-6381-4642-A463-2539CC5ADB8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523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6487-A6BB-0C46-AF92-2628EA6BA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3776" y="-5606988"/>
            <a:ext cx="1210923" cy="2306637"/>
          </a:xfrm>
        </p:spPr>
        <p:txBody>
          <a:bodyPr/>
          <a:lstStyle/>
          <a:p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B5B095-AF5A-EE48-8F14-41CE0921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872" y="10061495"/>
            <a:ext cx="9144000" cy="1655762"/>
          </a:xfrm>
        </p:spPr>
        <p:txBody>
          <a:bodyPr/>
          <a:lstStyle/>
          <a:p>
            <a:endParaRPr lang="es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BDD2B7D-6045-6C42-8AC5-9977B7A6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72" y="377850"/>
            <a:ext cx="9144000" cy="56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8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3D441-6D94-8D4D-980A-EC889545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899646" y="7811625"/>
            <a:ext cx="4426256" cy="3680207"/>
          </a:xfrm>
        </p:spPr>
        <p:txBody>
          <a:bodyPr/>
          <a:lstStyle/>
          <a:p>
            <a:endParaRPr lang="es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323108C-37D8-4947-8269-3D6A7C9A9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6249" y="-822841"/>
            <a:ext cx="5823110" cy="8692312"/>
          </a:xfrm>
        </p:spPr>
      </p:pic>
    </p:spTree>
    <p:extLst>
      <p:ext uri="{BB962C8B-B14F-4D97-AF65-F5344CB8AC3E}">
        <p14:creationId xmlns:p14="http://schemas.microsoft.com/office/powerpoint/2010/main" val="237604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CD665DDD-D71D-094C-AB4F-0CA55B132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5" y="719666"/>
            <a:ext cx="836617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60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desconocido</dc:creator>
  <cp:lastModifiedBy>Usuario desconocido</cp:lastModifiedBy>
  <cp:revision>1</cp:revision>
  <dcterms:created xsi:type="dcterms:W3CDTF">2020-04-20T14:45:52Z</dcterms:created>
  <dcterms:modified xsi:type="dcterms:W3CDTF">2020-04-20T14:53:21Z</dcterms:modified>
</cp:coreProperties>
</file>