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5B18-EAF9-6B42-AC1B-547B824F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94363C-6281-AD45-B127-FC595D972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C1035-C338-B849-8FAE-D4773F06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A31-2CEE-B24A-AC53-EFEFCD9FF618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0DD04A-A156-5640-BF4B-84A98BDB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E28BC-5395-124C-8395-0F736BA3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4F3B-543B-1444-B68E-542B13B1268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8592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CB7FD-AA1C-F542-97B8-C710E628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C8476E-D3AE-4548-8D6D-6E23EED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681E20-D2B5-F046-A42D-97BF9EC8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A31-2CEE-B24A-AC53-EFEFCD9FF618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802C-A821-6E4E-ADF7-793A0721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2AA890-A18D-1A43-ABB2-9CFA208F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4F3B-543B-1444-B68E-542B13B1268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966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67EAFD-45D9-2643-B22C-9CD305455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F9A1FA-EBCB-F349-B938-5F871572F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8C72B9-058C-194F-9A7C-842FC171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A31-2CEE-B24A-AC53-EFEFCD9FF618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27D974-CB6C-7C47-AAAD-25E74943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7FD57-A39F-A949-A577-ADFB005F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4F3B-543B-1444-B68E-542B13B1268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1806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DE74-82BC-854C-92EB-5CB72E43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C3424-1A26-3744-9190-6CE7FC0A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DAD60-F330-B745-B9F5-1BD5C930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A31-2CEE-B24A-AC53-EFEFCD9FF618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D11D70-6F8D-2242-A771-7A1E8E08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8005C-9AEC-804E-B959-2FDB5A72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4F3B-543B-1444-B68E-542B13B1268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404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A895B-244C-E544-8842-1F8C515A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EC827-DB39-0C42-98F2-03300D53F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61E97-A819-1843-B870-9D61D6D7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A31-2CEE-B24A-AC53-EFEFCD9FF618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9DDBA-63CD-F34E-9562-2E5A0CA9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6FB57-A4BF-D44B-8FFE-255C1126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4F3B-543B-1444-B68E-542B13B1268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3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494DF-509A-7244-A6E8-2BEBD625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1A3DA-94E8-0048-8BE9-8E1A7ADB1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256324-0D56-674B-81BF-01DEC5D8B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A8FC3B-94EE-CD4E-A5A0-34C97947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A31-2CEE-B24A-AC53-EFEFCD9FF618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C4B25-21D6-B64F-AD87-C7CED2CA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758C07-F28A-0D4E-B970-F0936286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4F3B-543B-1444-B68E-542B13B1268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7786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F8B9A-3A3D-8C40-9469-67171CDD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8DA6CB-4BC5-9343-B340-A7908D5B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E6BFC0-C7D1-EA4A-A55D-6AD2865F8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AD9857-1B3D-3E47-9BE8-628A543B9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724B7B-BB7D-8E48-8A0B-D2E1EB7A0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421EFF-1697-324F-8B6A-8D800DC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A31-2CEE-B24A-AC53-EFEFCD9FF618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9B01ED-5014-6D41-843B-E0C72A8F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0D6039-63D5-D94B-8A7E-B94EB0B4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4F3B-543B-1444-B68E-542B13B1268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405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84D5F-8536-2A46-97B9-6AF76C54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09D4F0-1A8D-2642-8FF8-AE59713E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A31-2CEE-B24A-AC53-EFEFCD9FF618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4AE8B6-A6FC-7041-A94E-76E47E3D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2E9D29-E97A-8B45-B7A2-C071F32C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4F3B-543B-1444-B68E-542B13B1268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937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F7BBC8-85B5-FE4C-BB74-713CB2A9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A31-2CEE-B24A-AC53-EFEFCD9FF618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692E32-59D9-6441-A9F4-F109B026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22EF6-F5C1-0841-9F81-6471208B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4F3B-543B-1444-B68E-542B13B1268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6819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9AED6-E8FA-2644-A5A9-4CE4C38B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0D9AC-0FE7-C646-8DD1-0E9829EE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53A3D5-A298-6749-9CA3-3C1C6565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E11337-103E-2D45-B4BA-B45C3C1E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A31-2CEE-B24A-AC53-EFEFCD9FF618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F4EA7D-2A36-DC46-A0C2-831E7A76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A7848-9562-AB4B-83EB-FA799294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4F3B-543B-1444-B68E-542B13B1268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7135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6E3A1-6EDE-984D-950D-9D2BDF68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016D5E-223F-D042-A643-0C03C4001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941E82-01A7-2947-9E6A-6F9B480DE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41D674-622A-D74C-88A0-E2458200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A31-2CEE-B24A-AC53-EFEFCD9FF618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F9821-1E56-214D-BCA0-DCA777A4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431520-7D39-2E4E-91DB-A18FF9D1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4F3B-543B-1444-B68E-542B13B1268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7571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FADC5E-3A2E-8844-B867-4FAC1D1D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15546B-C116-6E4C-85DA-813A7FB4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2D5FAA-C41D-7C46-8631-FF27E8C80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7A31-2CEE-B24A-AC53-EFEFCD9FF618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95A35-9E64-064B-A370-EDB918820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DEC35-AD76-8A41-A0A9-7E715602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F4F3B-543B-1444-B68E-542B13B1268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7004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9D3E08-57FC-EA45-AB49-A4F4E88BE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67" y="379400"/>
            <a:ext cx="8132266" cy="60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8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C49C6D84-C0F8-2D47-91CD-7A081C1A2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60" y="426631"/>
            <a:ext cx="8006315" cy="60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6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54E44F3B-EC0D-2A4A-B2AA-3FEF6AF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81" y="244453"/>
            <a:ext cx="8492124" cy="63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9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7D431969-529D-E646-AEBC-FC563711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5" y="719666"/>
            <a:ext cx="722488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BCF4E271-2BB0-9540-B54A-09BD6757E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68" y="406389"/>
            <a:ext cx="8060294" cy="60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2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9328660D-572F-F541-8042-829E60DA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7" y="264695"/>
            <a:ext cx="8438145" cy="63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7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1B63E5A0-C761-0440-83F9-29C34A122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96" y="163485"/>
            <a:ext cx="8708039" cy="65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0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01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desconocido</dc:creator>
  <cp:lastModifiedBy>Usuario desconocido</cp:lastModifiedBy>
  <cp:revision>1</cp:revision>
  <dcterms:created xsi:type="dcterms:W3CDTF">2020-04-21T00:57:07Z</dcterms:created>
  <dcterms:modified xsi:type="dcterms:W3CDTF">2020-04-21T01:01:51Z</dcterms:modified>
</cp:coreProperties>
</file>