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A59ED-21F5-1A49-A8A6-AE32200BB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0DC7C0-B2FB-C44C-A35F-9B30EB429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2A499-4B5B-4B4E-B3B5-D8FABE53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0670D-151D-7046-9569-CD40993C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754CD-9AEE-D94A-A3F4-3E6E6AB3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481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84B35-77B9-FB41-B87D-C2CAE13F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4CD6D7-10DD-5445-A575-7F8C41FA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4CA89-0778-454D-8D38-A137A411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5DE53-1E19-F54D-88D3-BF830697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BE055-6410-8549-9035-7A3A0FC6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8879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F55C1-64A2-D649-9F86-452417F4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BD497-A189-274E-8813-1520AA8F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C4A1C-7BAE-5946-82E9-B208FFB8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EE3FC-625C-6C43-908E-03FC8090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09A20-E44C-5E4F-911D-33A73114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EBD2D-18DB-F942-9BF2-7036D1F4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D9C77-A78B-D14D-8424-E6897069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57CDD-DA52-BB4C-B9C4-8EFA8380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D42FD-8C40-1948-BC79-908CC106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4CA06-DC64-FC4F-B182-8B782159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772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29FFB-D5F8-FC46-8B0C-4D4C8C29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275E51-4434-EC41-AA46-84F08157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48E31-1C9B-0543-AFAC-494B887D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246E5-C8B5-024B-852E-DA3DA882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29667-2CBF-C24E-9C1F-548EB26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9137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6674A-DA6E-CC46-BB2D-2FF44704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F11FF-E345-EC48-BAF3-7B86D889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57273-F7D8-3745-A58A-0F4D1005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848B6F-B762-324D-9819-ED5BE47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573CC-38C1-484B-A1C5-9456F79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43A9BB-C77F-4040-B94A-6F3B5739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09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B2DB7-110D-E246-9885-849AACFE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F2671A-8977-6042-BCF4-35E4DEAC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3B57F-1649-6B47-B494-6B42D08AD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BD0D54-A9E2-1444-AC61-BB5A9C7A9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C4736-3080-E243-A5C3-5C8703D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C8FE51-B678-624A-BFB3-82FAF618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8F4FA4-2990-694E-9BFD-30AA819B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C56979-08B1-5E4D-B044-2F86021E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939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B699-9BAD-0C43-AEE3-2757ACB7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2E0386-A08E-D74C-8D41-6314B698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1C43B7-4429-FF4B-B91B-3356766E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512A8-FE74-824C-8100-9F076121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220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5375CD-4611-FC4A-9DD2-AB13FA9B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43DBFF-FE89-BD41-89A5-6F419ED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2670DF-D8DF-4E4B-B1DF-7EB95022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114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D1BF-B63F-644E-A4F5-B75D8C65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17BE9-F03C-7747-87B9-D2486F6B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84FB44-C5CC-BD4A-8576-7F2A2C33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E5662-DC31-DC41-A379-9002CD11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C5C74E-B3D8-3F4E-9ED1-98C4D5A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FC577-86F9-9947-B9BE-F59BEF8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2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5A1F-1360-7848-96FF-61C87FFF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A834B7-5183-1C47-94D4-55474978E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7700F-1D1B-E749-935B-60C1BD42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932885-7EB8-8D45-8A2E-68614851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F13E8-6FCD-F04D-B8D2-F9583B0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DD779-6719-7E47-A3C6-403D389A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79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2C317E-20D3-5440-918E-2AD4B66D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D930D-9D33-E84C-ADE7-C9823A905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7E0B0-7D05-D549-AD07-19EA9AB3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DEBD-46DB-864D-9353-F22E4830062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CA59A-CB01-FE49-B3BA-ED4341F94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D1121-CB1B-1E46-98A9-8AAD8AD37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BDFB-C920-924C-9FAB-87A3985C4CC6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0639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428D0D4-7286-9D4B-B05F-39614F0A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19" y="406389"/>
            <a:ext cx="8060294" cy="60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6EB08E98-3242-DA4F-A2DF-91D8C099E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75" y="413137"/>
            <a:ext cx="8042301" cy="60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2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desconocido</dc:creator>
  <cp:lastModifiedBy>Usuario desconocido</cp:lastModifiedBy>
  <cp:revision>1</cp:revision>
  <dcterms:created xsi:type="dcterms:W3CDTF">2020-04-22T01:59:14Z</dcterms:created>
  <dcterms:modified xsi:type="dcterms:W3CDTF">2020-04-22T02:00:39Z</dcterms:modified>
</cp:coreProperties>
</file>