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3222-4F8E-457B-A8CF-FFCFEF5BBB1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6B5E-4B87-42D5-A07E-CAB5023704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5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3222-4F8E-457B-A8CF-FFCFEF5BBB1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6B5E-4B87-42D5-A07E-CAB5023704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4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3222-4F8E-457B-A8CF-FFCFEF5BBB1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6B5E-4B87-42D5-A07E-CAB5023704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9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3222-4F8E-457B-A8CF-FFCFEF5BBB1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6B5E-4B87-42D5-A07E-CAB5023704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3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3222-4F8E-457B-A8CF-FFCFEF5BBB1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6B5E-4B87-42D5-A07E-CAB5023704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5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3222-4F8E-457B-A8CF-FFCFEF5BBB1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6B5E-4B87-42D5-A07E-CAB5023704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0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3222-4F8E-457B-A8CF-FFCFEF5BBB1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6B5E-4B87-42D5-A07E-CAB5023704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2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3222-4F8E-457B-A8CF-FFCFEF5BBB1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6B5E-4B87-42D5-A07E-CAB5023704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1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3222-4F8E-457B-A8CF-FFCFEF5BBB1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6B5E-4B87-42D5-A07E-CAB5023704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3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3222-4F8E-457B-A8CF-FFCFEF5BBB1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6B5E-4B87-42D5-A07E-CAB5023704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9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F3222-4F8E-457B-A8CF-FFCFEF5BBB1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66B5E-4B87-42D5-A07E-CAB5023704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F3222-4F8E-457B-A8CF-FFCFEF5BBB17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66B5E-4B87-42D5-A07E-CAB50237040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0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a imagen puede contener: Midiam Zoar, sonriendo, primer pla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292" y="0"/>
            <a:ext cx="51649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0149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Midiam Zoar Quintero Herrera</dc:creator>
  <cp:lastModifiedBy>Midiam Zoar Quintero Herrera</cp:lastModifiedBy>
  <cp:revision>1</cp:revision>
  <dcterms:created xsi:type="dcterms:W3CDTF">2020-08-25T15:43:47Z</dcterms:created>
  <dcterms:modified xsi:type="dcterms:W3CDTF">2020-08-25T15:44:10Z</dcterms:modified>
</cp:coreProperties>
</file>