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658-2200-48CB-AFDE-4BA3533E36C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4A-0056-44A5-9580-A962FA88B1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64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658-2200-48CB-AFDE-4BA3533E36C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4A-0056-44A5-9580-A962FA88B1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503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658-2200-48CB-AFDE-4BA3533E36C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4A-0056-44A5-9580-A962FA88B1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3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658-2200-48CB-AFDE-4BA3533E36C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4A-0056-44A5-9580-A962FA88B1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40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658-2200-48CB-AFDE-4BA3533E36C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4A-0056-44A5-9580-A962FA88B1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1299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658-2200-48CB-AFDE-4BA3533E36C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4A-0056-44A5-9580-A962FA88B1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874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658-2200-48CB-AFDE-4BA3533E36C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4A-0056-44A5-9580-A962FA88B1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36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658-2200-48CB-AFDE-4BA3533E36C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4A-0056-44A5-9580-A962FA88B1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1971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658-2200-48CB-AFDE-4BA3533E36C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4A-0056-44A5-9580-A962FA88B1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6858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658-2200-48CB-AFDE-4BA3533E36C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4A-0056-44A5-9580-A962FA88B1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94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826658-2200-48CB-AFDE-4BA3533E36C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0EA64A-0056-44A5-9580-A962FA88B1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080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826658-2200-48CB-AFDE-4BA3533E36CF}" type="datetimeFigureOut">
              <a:rPr lang="en-US" smtClean="0"/>
              <a:t>9/1/2020</a:t>
            </a:fld>
            <a:endParaRPr lang="en-US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0EA64A-0056-44A5-9580-A962FA88B162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297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a imagen puede contener: Midiam Zoar, sonriendo, primer plano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1810"/>
          <a:stretch/>
        </p:blipFill>
        <p:spPr bwMode="auto">
          <a:xfrm>
            <a:off x="3538858" y="692331"/>
            <a:ext cx="5164930" cy="4676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433059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>HP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Midiam Zoar Quintero Herrera</dc:creator>
  <cp:lastModifiedBy>Midiam Zoar Quintero Herrera</cp:lastModifiedBy>
  <cp:revision>1</cp:revision>
  <dcterms:created xsi:type="dcterms:W3CDTF">2020-09-01T17:50:15Z</dcterms:created>
  <dcterms:modified xsi:type="dcterms:W3CDTF">2020-09-01T17:50:36Z</dcterms:modified>
</cp:coreProperties>
</file>