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F23DC-4E4E-EA4C-84BC-989159636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189CC-0298-9744-B7CB-76F31ED0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20C87-740D-EC41-943D-6A3A6BD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FB2D5-C50D-B043-AF38-E44D3B7D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A0B01-A44D-0240-B6B7-D0DD986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262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95174-8A6A-A84A-911D-E9CEA04D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9B8C8D-1A58-B24A-A148-EB2202219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F0B8A-E6A9-C041-994E-0C4ED635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D34C1-5FD5-584C-9C95-92E3864A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1A2E8-7E69-524C-821D-A84627B6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546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0B0691-7FD5-4D4E-85DE-F7F466AB4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F85A8-36C0-734E-A69A-D59DB282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781C8-A12B-3C40-AF1F-156D907B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C59F2-958D-B140-A459-331F0919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4CFE-FBE3-7645-A35B-C5EE9AE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1330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0149E-A0F4-2E48-90ED-7FB724F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A158F-FE2F-3D43-B9BE-67A8B3E5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9D356-96D8-F24E-9EC5-55D3EF37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306F1-DC1D-F64D-9954-AB1067AE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108BC-6932-0F49-B850-C8FE226E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9589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1A43C-F6E6-A84C-A925-7F69516A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E4198-9C19-5F44-98A7-8CA8E356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BB308-8D49-9E41-961D-2907C23F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0B911-CDAA-674C-8A8B-1ABC6E31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A7B40-A9FE-4B42-B154-6BF28A91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358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08E5C-B196-DE48-BDC7-580CAE7A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B2219-5C4C-E74F-A976-C1C47584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C1806-0400-AC43-89A6-C4558E84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0C0845-A942-4641-8AF6-6B96CBD7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E7F222-E9C6-CA4B-859B-DF78E1BB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B9F815-6CB3-5242-A6E2-2FC74D3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6935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59B7-87DA-7D4F-B0D4-42FA880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BDD00-4365-E148-A008-EB210C43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CAD28-53D2-9C48-B614-F1ED78F4A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12856A-5B8D-4041-B80B-90DF2D39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6D3445-0EA4-CC4E-A621-1E89C1FEE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C7B3BC-610E-CA4E-8D62-57BF8B14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71D215-8D78-6E4F-88FE-CBB64379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F9176D-BBEF-CF49-AC52-A62DEAB8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0594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8E50C-443F-AB4B-A49C-B6B30451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A3145A-8175-1146-AAE4-13E984A7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22A88B-1556-3841-81BE-2585EF42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381680-62B5-7249-87F3-61111AE8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9827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684027-1A9D-7648-ACB8-C6374FF2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8536A1-FFC7-0148-A40A-72115BF3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250AE-12BA-FE40-91BE-43B73617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292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4F26-A8CC-1949-8FA0-8A8AFFC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F88A1-FA96-B448-8EDC-0355B7E8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8398DE-5CFC-5E45-81D5-2401F478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F25D9-703F-7544-9D91-4DAAE999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852EC-A22C-3F41-8804-1D50C1C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DE775-371B-AF49-A41C-74DCDDB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1714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BD70E-6173-5548-A265-CAF7160C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7ED6BD-06FC-6944-9B72-A51949A54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5797D6-30D9-9146-994F-D8767231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3CFC6B-5ECA-0142-BED8-DC463F4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02319-55FA-1346-AA79-D7A0A9A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DFD4B2-5F75-CC48-87A4-0A86C6F7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630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2B3434-53E2-F441-9F90-444913BD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DF37FF-DEDD-7F4A-BCA5-C2FE59DD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5E7EB-3FFE-ED4E-9440-B8619C10D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C3F2-89F6-EB41-85C4-D205DF7F0DEA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968D3-256D-514E-AAFD-94F32FA38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092B7-3EE2-9543-9A7D-5E663F22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2968-5110-4F46-80D2-EAE1DF488EA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103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>
            <a:extLst>
              <a:ext uri="{FF2B5EF4-FFF2-40B4-BE49-F238E27FC236}">
                <a16:creationId xmlns:a16="http://schemas.microsoft.com/office/drawing/2014/main" id="{ADC9A50F-53BD-3E40-80C6-C87E5F28E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32" y="446874"/>
            <a:ext cx="7952336" cy="59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>
            <a:extLst>
              <a:ext uri="{FF2B5EF4-FFF2-40B4-BE49-F238E27FC236}">
                <a16:creationId xmlns:a16="http://schemas.microsoft.com/office/drawing/2014/main" id="{A140C3B7-2B07-E640-ACDE-5E4368EC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52" y="446874"/>
            <a:ext cx="7952336" cy="59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8604BC89-6571-994E-BD68-E4480C11A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07" y="494105"/>
            <a:ext cx="7826386" cy="58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12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desconocido</dc:creator>
  <cp:lastModifiedBy>Usuario desconocido</cp:lastModifiedBy>
  <cp:revision>1</cp:revision>
  <dcterms:created xsi:type="dcterms:W3CDTF">2020-04-21T16:38:08Z</dcterms:created>
  <dcterms:modified xsi:type="dcterms:W3CDTF">2020-04-21T16:40:28Z</dcterms:modified>
</cp:coreProperties>
</file>