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55AAA2-63AF-6240-8671-6448842E1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1F04C2-C9E3-2942-8AF8-9DC4B6F6A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0569D0-705B-3B45-8858-59E48E13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8C85-19B2-994B-A159-DCB6162A049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AE81C1-E13C-F847-BBEF-170898E9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985D65-D093-6540-8882-C7F52F2C1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5CF-8FF5-E845-9911-B5AA87F336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2960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9B0AF-0C2A-AE4E-8A8B-61494806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33AC8A-903B-5649-A195-FB8A8D52E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5E9741-1008-5342-B4F0-DD2A8EE5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8C85-19B2-994B-A159-DCB6162A049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C6C97B-64AD-7C4E-B9AA-980E0CDF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0EC354-CCD8-494F-889B-BAEA98CA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5CF-8FF5-E845-9911-B5AA87F336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1525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6B26ED-BF07-BE4B-B5A8-CE9B201BC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EF6172-7613-A946-AD89-08D28E3CA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93DEE-6B15-7641-B646-990DB874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8C85-19B2-994B-A159-DCB6162A049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06A80C-735A-6845-B549-30B5B404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AE9B2-564D-804E-BCAC-B6410811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5CF-8FF5-E845-9911-B5AA87F336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7012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C648B-72F7-2443-9F0D-B5447677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25A186-2DE8-D542-AF14-97C4FA4E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34FED5-34B6-664A-878A-FFEC3248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8C85-19B2-994B-A159-DCB6162A049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4ED5F8-39A6-854C-AB47-6F6B5697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DD4A5-E01D-5542-B90C-7BECF7349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5CF-8FF5-E845-9911-B5AA87F336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97936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61B6F-4AB6-C049-9B86-084563C2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48195E-BE64-A740-B95F-94CC9BF83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0DC48E-7682-4941-9D67-F6359C562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8C85-19B2-994B-A159-DCB6162A049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B8EF4-925A-A440-93AD-A5C92558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CD56C0-6888-FF49-A8B3-BD861FAB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5CF-8FF5-E845-9911-B5AA87F336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3591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C104C-59AD-F24B-B707-08DE39946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18C76-F6D4-AA42-B55D-1D10EE29F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A0A513-46A3-DA40-A943-BECE41F2F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C70CA5-BD81-D142-AD85-399A86E41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8C85-19B2-994B-A159-DCB6162A049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D338B8-961A-4140-890E-8354A7A0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F79184-FB41-094A-8BD2-D13B99C1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5CF-8FF5-E845-9911-B5AA87F336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3723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6E69B-A917-C14A-BCAC-41C28C534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66E855-CBEE-3F4F-AF8C-D09FC8C9C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7D21F6-F292-464D-BECE-34F58AC48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DC7DD8-D908-1A41-B117-312DF0491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C1983E-3157-F543-A75B-E3A0CFB45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5E0AFE-B9E4-7743-B061-78A7E0AEE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8C85-19B2-994B-A159-DCB6162A049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BD857D-FB9E-BB49-9902-9F1435E0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5E9FD4-B232-DB42-92CC-5B5ECB92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5CF-8FF5-E845-9911-B5AA87F336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2967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F572C-03A3-5441-87B1-B1DB59AD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4885FE-602A-8A4D-AB92-248933D6C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8C85-19B2-994B-A159-DCB6162A049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8BD1F5-F2C1-EA49-9165-9502B1D5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15B65E-5772-C847-9EA1-434E68CC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5CF-8FF5-E845-9911-B5AA87F336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0821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4E6C0E4-4938-8C4B-9691-4F7FCED03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8C85-19B2-994B-A159-DCB6162A049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07DE1A7-A765-9246-BB73-D397DDB0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35782D-9896-3841-AE82-F39AD2E3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5CF-8FF5-E845-9911-B5AA87F336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7011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1322EB-B5C0-AE4A-B2E3-86A868E2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82BFB5-2BC4-1848-85F6-6E56F767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C481B0-BC8D-5242-B281-35FDA1EF1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08CB31-14C7-3F41-882F-483ECEBC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8C85-19B2-994B-A159-DCB6162A049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843669-AE8F-AE4E-B063-AB4291EB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6646DD-8F2D-104E-BDA1-433BB2F9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5CF-8FF5-E845-9911-B5AA87F336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2572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61A22-4E65-3341-8030-9C0107C99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0EAEEB5-CE40-2441-B533-1D9E2A2C0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58DCF7-9CA3-ED4D-9C95-935E9E40A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E34394-713B-C94C-8F3E-51A8870D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48C85-19B2-994B-A159-DCB6162A049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765384-7C8B-6846-8C52-143E6F8B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B6ABB6-3063-C642-8B4A-D60706FC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275CF-8FF5-E845-9911-B5AA87F336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2076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E74A1A-6B85-4949-9B45-13C63A0E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E6C45A-BCDD-B14A-83E0-C1A26B29C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FA7F1B-08BF-F247-A824-F88DEB5BD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48C85-19B2-994B-A159-DCB6162A0492}" type="datetimeFigureOut">
              <a:rPr lang="es-US" smtClean="0"/>
              <a:t>4/21/2020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CBE876-A8DF-234B-A4D6-CCB9E25E9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C46EE3-500B-FA40-A706-23CDC66C7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275CF-8FF5-E845-9911-B5AA87F33670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41502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42B0B016-1D5C-314B-AF11-86AA65159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04" y="257948"/>
            <a:ext cx="8456138" cy="634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1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6F396BD8-D1D0-7B42-9D55-542EE59FD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54" y="440126"/>
            <a:ext cx="7970329" cy="597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0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D3E98364-5C6D-074B-BF3B-35D05CFAA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555" y="719666"/>
            <a:ext cx="7224889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7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4">
            <a:extLst>
              <a:ext uri="{FF2B5EF4-FFF2-40B4-BE49-F238E27FC236}">
                <a16:creationId xmlns:a16="http://schemas.microsoft.com/office/drawing/2014/main" id="{317DD9BD-829D-3643-AA01-B8220D2E4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817" y="345663"/>
            <a:ext cx="8222230" cy="616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80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desconocido</dc:creator>
  <cp:lastModifiedBy>Usuario desconocido</cp:lastModifiedBy>
  <cp:revision>1</cp:revision>
  <dcterms:created xsi:type="dcterms:W3CDTF">2020-04-21T18:58:58Z</dcterms:created>
  <dcterms:modified xsi:type="dcterms:W3CDTF">2020-04-21T19:01:56Z</dcterms:modified>
</cp:coreProperties>
</file>