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2292" y="-5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63D46D-DD42-4323-A5C6-2201D271551A}" type="datetimeFigureOut">
              <a:rPr lang="es-CO" smtClean="0"/>
              <a:t>30/08/2021</a:t>
            </a:fld>
            <a:endParaRPr lang="es-CO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48971-2ECF-49B2-96DD-F0609F74EF0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653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smtClean="0"/>
              <a:t>Sieso del</a:t>
            </a:r>
            <a:r>
              <a:rPr lang="es-ES" baseline="0" dirty="0" smtClean="0"/>
              <a:t> culo</a:t>
            </a:r>
          </a:p>
          <a:p>
            <a:endParaRPr lang="es-CO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748971-2ECF-49B2-96DD-F0609F74EF05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1607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B0777-4C60-462E-A92C-CDAFD49879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EAB0777-4C60-462E-A92C-CDAFD498799C}" type="datetimeFigureOut">
              <a:rPr lang="en-US" smtClean="0"/>
              <a:t>8/30/2021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9DE6EB8-52AB-45EA-A660-3E1EBFA72987}" type="slidenum">
              <a:rPr lang="en-US" smtClean="0"/>
              <a:t>‹Nº›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18" Type="http://schemas.openxmlformats.org/officeDocument/2006/relationships/image" Target="../media/image1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5" Type="http://schemas.openxmlformats.org/officeDocument/2006/relationships/image" Target="../media/image14.jpeg"/><Relationship Id="rId10" Type="http://schemas.openxmlformats.org/officeDocument/2006/relationships/image" Target="../media/image9.jpe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s-ES" dirty="0" smtClean="0"/>
              <a:t>Juego de memoria</a:t>
            </a:r>
            <a:endParaRPr lang="es-CO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55737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aletas de colores para UI: créala en solo 2 paso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2531" y="-25617"/>
            <a:ext cx="9254816" cy="695739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  <a:extLst/>
        </p:spPr>
      </p:pic>
      <p:grpSp>
        <p:nvGrpSpPr>
          <p:cNvPr id="41" name="40 Grupo"/>
          <p:cNvGrpSpPr/>
          <p:nvPr/>
        </p:nvGrpSpPr>
        <p:grpSpPr>
          <a:xfrm>
            <a:off x="6404212" y="54087"/>
            <a:ext cx="1440000" cy="1440000"/>
            <a:chOff x="5148064" y="4365104"/>
            <a:chExt cx="1440000" cy="1440000"/>
          </a:xfrm>
        </p:grpSpPr>
        <p:sp>
          <p:nvSpPr>
            <p:cNvPr id="42" name="41 Rectángulo redondeado"/>
            <p:cNvSpPr/>
            <p:nvPr/>
          </p:nvSpPr>
          <p:spPr>
            <a:xfrm>
              <a:off x="5148064" y="4365104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43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4480590"/>
              <a:ext cx="988133" cy="12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46" name="45 Grupo"/>
          <p:cNvGrpSpPr/>
          <p:nvPr/>
        </p:nvGrpSpPr>
        <p:grpSpPr>
          <a:xfrm>
            <a:off x="5012380" y="35664"/>
            <a:ext cx="1440000" cy="1440000"/>
            <a:chOff x="5148064" y="4365104"/>
            <a:chExt cx="1440000" cy="1440000"/>
          </a:xfrm>
        </p:grpSpPr>
        <p:sp>
          <p:nvSpPr>
            <p:cNvPr id="47" name="46 Rectángulo redondeado"/>
            <p:cNvSpPr/>
            <p:nvPr/>
          </p:nvSpPr>
          <p:spPr>
            <a:xfrm>
              <a:off x="5148064" y="4365104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48" name="Picture 18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2080" y="4480590"/>
              <a:ext cx="988133" cy="12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9" name="8 Grupo"/>
          <p:cNvGrpSpPr/>
          <p:nvPr/>
        </p:nvGrpSpPr>
        <p:grpSpPr>
          <a:xfrm>
            <a:off x="3706549" y="4163725"/>
            <a:ext cx="1440000" cy="1440000"/>
            <a:chOff x="796860" y="83140"/>
            <a:chExt cx="1440000" cy="1440000"/>
          </a:xfrm>
        </p:grpSpPr>
        <p:sp>
          <p:nvSpPr>
            <p:cNvPr id="18" name="17 Rectángulo redondeado"/>
            <p:cNvSpPr/>
            <p:nvPr/>
          </p:nvSpPr>
          <p:spPr>
            <a:xfrm>
              <a:off x="796860" y="83140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381" y="178266"/>
              <a:ext cx="1284324" cy="12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5" name="104 Grupo"/>
          <p:cNvGrpSpPr/>
          <p:nvPr/>
        </p:nvGrpSpPr>
        <p:grpSpPr>
          <a:xfrm>
            <a:off x="5043175" y="2806877"/>
            <a:ext cx="1443634" cy="1440000"/>
            <a:chOff x="2168399" y="105315"/>
            <a:chExt cx="1443634" cy="1440000"/>
          </a:xfrm>
        </p:grpSpPr>
        <p:sp>
          <p:nvSpPr>
            <p:cNvPr id="109" name="108 Rectángulo redondeado"/>
            <p:cNvSpPr/>
            <p:nvPr/>
          </p:nvSpPr>
          <p:spPr>
            <a:xfrm>
              <a:off x="2168399" y="105315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10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758" y="326947"/>
              <a:ext cx="1438275" cy="923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14" name="113 Grupo"/>
          <p:cNvGrpSpPr/>
          <p:nvPr/>
        </p:nvGrpSpPr>
        <p:grpSpPr>
          <a:xfrm>
            <a:off x="787130" y="105315"/>
            <a:ext cx="1440000" cy="1440000"/>
            <a:chOff x="796860" y="83140"/>
            <a:chExt cx="1440000" cy="1440000"/>
          </a:xfrm>
        </p:grpSpPr>
        <p:sp>
          <p:nvSpPr>
            <p:cNvPr id="115" name="114 Rectángulo redondeado"/>
            <p:cNvSpPr/>
            <p:nvPr/>
          </p:nvSpPr>
          <p:spPr>
            <a:xfrm>
              <a:off x="796860" y="83140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1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77381" y="178266"/>
              <a:ext cx="1284324" cy="12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2" name="21 Grupo"/>
          <p:cNvGrpSpPr/>
          <p:nvPr/>
        </p:nvGrpSpPr>
        <p:grpSpPr>
          <a:xfrm>
            <a:off x="3583463" y="20441"/>
            <a:ext cx="1440000" cy="1440000"/>
            <a:chOff x="3540073" y="28511"/>
            <a:chExt cx="1440000" cy="1440000"/>
          </a:xfrm>
        </p:grpSpPr>
        <p:sp>
          <p:nvSpPr>
            <p:cNvPr id="14" name="13 Rectángulo redondeado"/>
            <p:cNvSpPr/>
            <p:nvPr/>
          </p:nvSpPr>
          <p:spPr>
            <a:xfrm>
              <a:off x="3540073" y="28511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031" name="Picture 7" descr="Cerdo en blanco imagen de archivo. Imagen de cochinillo - 2212310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790" y="158910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9" name="28 Grupo"/>
          <p:cNvGrpSpPr/>
          <p:nvPr/>
        </p:nvGrpSpPr>
        <p:grpSpPr>
          <a:xfrm>
            <a:off x="7808846" y="68910"/>
            <a:ext cx="1440000" cy="1440000"/>
            <a:chOff x="7808846" y="68910"/>
            <a:chExt cx="1440000" cy="1440000"/>
          </a:xfrm>
        </p:grpSpPr>
        <p:sp>
          <p:nvSpPr>
            <p:cNvPr id="87" name="86 Rectángulo redondeado"/>
            <p:cNvSpPr/>
            <p:nvPr/>
          </p:nvSpPr>
          <p:spPr>
            <a:xfrm>
              <a:off x="7808846" y="68910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033" name="Picture 9" descr="Rinoceronte Con Trazado De Recorte Sobre Fondo Blanco Foto de stock y más  banco de imágenes de Animal - iStock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4212" y="144087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" name="23 Grupo"/>
          <p:cNvGrpSpPr/>
          <p:nvPr/>
        </p:nvGrpSpPr>
        <p:grpSpPr>
          <a:xfrm>
            <a:off x="828842" y="1490185"/>
            <a:ext cx="1440000" cy="1440000"/>
            <a:chOff x="796278" y="1470423"/>
            <a:chExt cx="1440000" cy="1440000"/>
          </a:xfrm>
        </p:grpSpPr>
        <p:sp>
          <p:nvSpPr>
            <p:cNvPr id="16" name="15 Rectángulo redondeado"/>
            <p:cNvSpPr/>
            <p:nvPr/>
          </p:nvSpPr>
          <p:spPr>
            <a:xfrm>
              <a:off x="796278" y="1470423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035" name="Picture 11" descr="Pequeña árbol-rana En El Fondo Blanco Foto de archivo - Imagen de animal,  limpio: 500047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373" y="1552268"/>
              <a:ext cx="1352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7" name="116 Grupo"/>
          <p:cNvGrpSpPr/>
          <p:nvPr/>
        </p:nvGrpSpPr>
        <p:grpSpPr>
          <a:xfrm>
            <a:off x="6426158" y="4078851"/>
            <a:ext cx="1440000" cy="1440000"/>
            <a:chOff x="796278" y="1470423"/>
            <a:chExt cx="1440000" cy="1440000"/>
          </a:xfrm>
        </p:grpSpPr>
        <p:sp>
          <p:nvSpPr>
            <p:cNvPr id="118" name="117 Rectángulo redondeado"/>
            <p:cNvSpPr/>
            <p:nvPr/>
          </p:nvSpPr>
          <p:spPr>
            <a:xfrm>
              <a:off x="796278" y="1470423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19" name="Picture 11" descr="Pequeña árbol-rana En El Fondo Blanco Foto de archivo - Imagen de animal,  limpio: 5000470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5373" y="1552268"/>
              <a:ext cx="1352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5" name="24 Grupo"/>
          <p:cNvGrpSpPr/>
          <p:nvPr/>
        </p:nvGrpSpPr>
        <p:grpSpPr>
          <a:xfrm>
            <a:off x="2268842" y="1479695"/>
            <a:ext cx="1446588" cy="1440000"/>
            <a:chOff x="2268842" y="1479695"/>
            <a:chExt cx="1446588" cy="1440000"/>
          </a:xfrm>
        </p:grpSpPr>
        <p:sp>
          <p:nvSpPr>
            <p:cNvPr id="17" name="16 Rectángulo redondeado"/>
            <p:cNvSpPr/>
            <p:nvPr/>
          </p:nvSpPr>
          <p:spPr>
            <a:xfrm>
              <a:off x="2275430" y="1479695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037" name="Picture 13" descr="Imágenes de Fondo Mascotas | Vectores, fotos de stock y PSD gratuito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842" y="1534588"/>
              <a:ext cx="1405989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0" name="119 Grupo"/>
          <p:cNvGrpSpPr/>
          <p:nvPr/>
        </p:nvGrpSpPr>
        <p:grpSpPr>
          <a:xfrm>
            <a:off x="5100386" y="4121963"/>
            <a:ext cx="1446588" cy="1440000"/>
            <a:chOff x="2268842" y="1479695"/>
            <a:chExt cx="1446588" cy="1440000"/>
          </a:xfrm>
        </p:grpSpPr>
        <p:sp>
          <p:nvSpPr>
            <p:cNvPr id="121" name="120 Rectángulo redondeado"/>
            <p:cNvSpPr/>
            <p:nvPr/>
          </p:nvSpPr>
          <p:spPr>
            <a:xfrm>
              <a:off x="2275430" y="1479695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22" name="Picture 13" descr="Imágenes de Fondo Mascotas | Vectores, fotos de stock y PSD gratuitos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8842" y="1534588"/>
              <a:ext cx="1405989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4" name="123 Grupo"/>
          <p:cNvGrpSpPr/>
          <p:nvPr/>
        </p:nvGrpSpPr>
        <p:grpSpPr>
          <a:xfrm>
            <a:off x="3603175" y="1455070"/>
            <a:ext cx="1440000" cy="1440000"/>
            <a:chOff x="7808846" y="68910"/>
            <a:chExt cx="1440000" cy="1440000"/>
          </a:xfrm>
        </p:grpSpPr>
        <p:sp>
          <p:nvSpPr>
            <p:cNvPr id="125" name="124 Rectángulo redondeado"/>
            <p:cNvSpPr/>
            <p:nvPr/>
          </p:nvSpPr>
          <p:spPr>
            <a:xfrm>
              <a:off x="7808846" y="68910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26" name="Picture 9" descr="Rinoceronte Con Trazado De Recorte Sobre Fondo Blanco Foto de stock y más  banco de imágenes de Animal - iStock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35743" y="118511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7" name="126 Grupo"/>
          <p:cNvGrpSpPr/>
          <p:nvPr/>
        </p:nvGrpSpPr>
        <p:grpSpPr>
          <a:xfrm>
            <a:off x="5006153" y="1437847"/>
            <a:ext cx="1440000" cy="1440000"/>
            <a:chOff x="3540073" y="28511"/>
            <a:chExt cx="1440000" cy="1440000"/>
          </a:xfrm>
        </p:grpSpPr>
        <p:sp>
          <p:nvSpPr>
            <p:cNvPr id="128" name="127 Rectángulo redondeado"/>
            <p:cNvSpPr/>
            <p:nvPr/>
          </p:nvSpPr>
          <p:spPr>
            <a:xfrm>
              <a:off x="3540073" y="28511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29" name="Picture 7" descr="Cerdo en blanco imagen de archivo. Imagen de cochinillo - 22123105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57790" y="158910"/>
              <a:ext cx="1260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29 Grupo"/>
          <p:cNvGrpSpPr/>
          <p:nvPr/>
        </p:nvGrpSpPr>
        <p:grpSpPr>
          <a:xfrm>
            <a:off x="6416675" y="1444588"/>
            <a:ext cx="1440000" cy="1440000"/>
            <a:chOff x="6416675" y="1444588"/>
            <a:chExt cx="1440000" cy="1440000"/>
          </a:xfrm>
        </p:grpSpPr>
        <p:sp>
          <p:nvSpPr>
            <p:cNvPr id="101" name="100 Rectángulo redondeado"/>
            <p:cNvSpPr/>
            <p:nvPr/>
          </p:nvSpPr>
          <p:spPr>
            <a:xfrm>
              <a:off x="6416675" y="1444588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041" name="Picture 17" descr="Pájaro Hermoso Guacamaya Roja Aislada En El Fondo Blanco Fotos, Retratos,  Imágenes Y Fotografía De Archivo Libres De Derecho. Image 45472326.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3646" y="1455070"/>
              <a:ext cx="1095231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1" name="130 Grupo"/>
          <p:cNvGrpSpPr/>
          <p:nvPr/>
        </p:nvGrpSpPr>
        <p:grpSpPr>
          <a:xfrm>
            <a:off x="2244340" y="4214259"/>
            <a:ext cx="1440000" cy="1440000"/>
            <a:chOff x="6416675" y="1444588"/>
            <a:chExt cx="1440000" cy="1440000"/>
          </a:xfrm>
        </p:grpSpPr>
        <p:sp>
          <p:nvSpPr>
            <p:cNvPr id="132" name="131 Rectángulo redondeado"/>
            <p:cNvSpPr/>
            <p:nvPr/>
          </p:nvSpPr>
          <p:spPr>
            <a:xfrm>
              <a:off x="6416675" y="1444588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33" name="Picture 17" descr="Pájaro Hermoso Guacamaya Roja Aislada En El Fondo Blanco Fotos, Retratos,  Imágenes Y Fotografía De Archivo Libres De Derecho. Image 45472326.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3646" y="1455070"/>
              <a:ext cx="1095231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48" name="2047 Grupo"/>
          <p:cNvGrpSpPr/>
          <p:nvPr/>
        </p:nvGrpSpPr>
        <p:grpSpPr>
          <a:xfrm>
            <a:off x="7844212" y="1447576"/>
            <a:ext cx="1440000" cy="1440000"/>
            <a:chOff x="7844212" y="1447576"/>
            <a:chExt cx="1440000" cy="1440000"/>
          </a:xfrm>
        </p:grpSpPr>
        <p:sp>
          <p:nvSpPr>
            <p:cNvPr id="31" name="30 Rectángulo redondeado"/>
            <p:cNvSpPr/>
            <p:nvPr/>
          </p:nvSpPr>
          <p:spPr>
            <a:xfrm>
              <a:off x="7844212" y="1447576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35" name="Picture 19" descr="cocodrilo sobre un fondo blanco 2127539 Foto de stock en Vecteezy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7060" y="1514411"/>
              <a:ext cx="1294646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38" name="137 Grupo"/>
          <p:cNvGrpSpPr/>
          <p:nvPr/>
        </p:nvGrpSpPr>
        <p:grpSpPr>
          <a:xfrm>
            <a:off x="6313738" y="5473838"/>
            <a:ext cx="1440000" cy="1504806"/>
            <a:chOff x="7844212" y="1447576"/>
            <a:chExt cx="1440000" cy="1504806"/>
          </a:xfrm>
        </p:grpSpPr>
        <p:sp>
          <p:nvSpPr>
            <p:cNvPr id="139" name="138 Rectángulo redondeado"/>
            <p:cNvSpPr/>
            <p:nvPr/>
          </p:nvSpPr>
          <p:spPr>
            <a:xfrm>
              <a:off x="7844212" y="1447576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pic>
          <p:nvPicPr>
            <p:cNvPr id="140" name="Picture 19" descr="cocodrilo sobre un fondo blanco 2127539 Foto de stock en Vecteezy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2854" y="1692382"/>
              <a:ext cx="1294646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3" name="142 Grupo"/>
          <p:cNvGrpSpPr/>
          <p:nvPr/>
        </p:nvGrpSpPr>
        <p:grpSpPr>
          <a:xfrm>
            <a:off x="3666974" y="5454812"/>
            <a:ext cx="1440000" cy="1440000"/>
            <a:chOff x="730223" y="2838964"/>
            <a:chExt cx="1440000" cy="1440000"/>
          </a:xfrm>
        </p:grpSpPr>
        <p:sp>
          <p:nvSpPr>
            <p:cNvPr id="144" name="143 Rectángulo redondeado"/>
            <p:cNvSpPr/>
            <p:nvPr/>
          </p:nvSpPr>
          <p:spPr>
            <a:xfrm>
              <a:off x="730223" y="2838964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45" name="Picture 21" descr="60,356 Tigre Fondo Blanco Imágenes y Fotos - 123R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696" y="2887576"/>
              <a:ext cx="12572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3" name="2052 Grupo"/>
          <p:cNvGrpSpPr/>
          <p:nvPr/>
        </p:nvGrpSpPr>
        <p:grpSpPr>
          <a:xfrm>
            <a:off x="2164852" y="2884588"/>
            <a:ext cx="1440000" cy="1440000"/>
            <a:chOff x="2164852" y="2884588"/>
            <a:chExt cx="1440000" cy="1440000"/>
          </a:xfrm>
        </p:grpSpPr>
        <p:sp>
          <p:nvSpPr>
            <p:cNvPr id="19" name="18 Rectángulo redondeado"/>
            <p:cNvSpPr/>
            <p:nvPr/>
          </p:nvSpPr>
          <p:spPr>
            <a:xfrm>
              <a:off x="2164852" y="2884588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047" name="Picture 23" descr="Cuadro Gato Fondo Blanco | 100% a Medida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075" y="2896877"/>
              <a:ext cx="1134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8" name="147 Grupo"/>
          <p:cNvGrpSpPr/>
          <p:nvPr/>
        </p:nvGrpSpPr>
        <p:grpSpPr>
          <a:xfrm>
            <a:off x="850667" y="4351898"/>
            <a:ext cx="1440000" cy="1440000"/>
            <a:chOff x="2164852" y="2884588"/>
            <a:chExt cx="1440000" cy="1440000"/>
          </a:xfrm>
        </p:grpSpPr>
        <p:sp>
          <p:nvSpPr>
            <p:cNvPr id="149" name="148 Rectángulo redondeado"/>
            <p:cNvSpPr/>
            <p:nvPr/>
          </p:nvSpPr>
          <p:spPr>
            <a:xfrm>
              <a:off x="2164852" y="2884588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50" name="Picture 23" descr="Cuadro Gato Fondo Blanco | 100% a Medida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075" y="2896877"/>
              <a:ext cx="11340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5" name="2054 Grupo"/>
          <p:cNvGrpSpPr/>
          <p:nvPr/>
        </p:nvGrpSpPr>
        <p:grpSpPr>
          <a:xfrm>
            <a:off x="3619943" y="2828246"/>
            <a:ext cx="1431925" cy="1403235"/>
            <a:chOff x="3619943" y="2828246"/>
            <a:chExt cx="1431925" cy="1403235"/>
          </a:xfrm>
        </p:grpSpPr>
        <p:sp>
          <p:nvSpPr>
            <p:cNvPr id="80" name="79 Rectángulo redondeado"/>
            <p:cNvSpPr/>
            <p:nvPr/>
          </p:nvSpPr>
          <p:spPr>
            <a:xfrm>
              <a:off x="3619943" y="2828246"/>
              <a:ext cx="1431925" cy="140323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049" name="Picture 25" descr="Mandíbulas De La Abertura Del Hipopótamo En El Fondo Blanco Imagen de  archivo - Imagen de cubo, caballo: 6176389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4340" y="2828246"/>
              <a:ext cx="1350603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53" name="152 Grupo"/>
          <p:cNvGrpSpPr/>
          <p:nvPr/>
        </p:nvGrpSpPr>
        <p:grpSpPr>
          <a:xfrm>
            <a:off x="7818420" y="2718728"/>
            <a:ext cx="1431925" cy="1403235"/>
            <a:chOff x="3619943" y="2828246"/>
            <a:chExt cx="1431925" cy="1403235"/>
          </a:xfrm>
        </p:grpSpPr>
        <p:sp>
          <p:nvSpPr>
            <p:cNvPr id="154" name="153 Rectángulo redondeado"/>
            <p:cNvSpPr/>
            <p:nvPr/>
          </p:nvSpPr>
          <p:spPr>
            <a:xfrm>
              <a:off x="3619943" y="2828246"/>
              <a:ext cx="1431925" cy="140323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55" name="Picture 25" descr="Mandíbulas De La Abertura Del Hipopótamo En El Fondo Blanco Imagen de  archivo - Imagen de cubo, caballo: 61763891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4340" y="2828246"/>
              <a:ext cx="1350603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57" name="2056 Grupo"/>
          <p:cNvGrpSpPr/>
          <p:nvPr/>
        </p:nvGrpSpPr>
        <p:grpSpPr>
          <a:xfrm>
            <a:off x="6426158" y="2856391"/>
            <a:ext cx="1440000" cy="1440000"/>
            <a:chOff x="6298467" y="2826453"/>
            <a:chExt cx="1440000" cy="1440000"/>
          </a:xfrm>
        </p:grpSpPr>
        <p:sp>
          <p:nvSpPr>
            <p:cNvPr id="74" name="73 Rectángulo redondeado"/>
            <p:cNvSpPr/>
            <p:nvPr/>
          </p:nvSpPr>
          <p:spPr>
            <a:xfrm>
              <a:off x="6298467" y="2826453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050" name="Picture 2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7300" y="2856391"/>
              <a:ext cx="438750" cy="12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58" name="157 Grupo"/>
          <p:cNvGrpSpPr/>
          <p:nvPr/>
        </p:nvGrpSpPr>
        <p:grpSpPr>
          <a:xfrm>
            <a:off x="818226" y="5681803"/>
            <a:ext cx="1440000" cy="1440000"/>
            <a:chOff x="6298467" y="2826453"/>
            <a:chExt cx="1440000" cy="1440000"/>
          </a:xfrm>
        </p:grpSpPr>
        <p:sp>
          <p:nvSpPr>
            <p:cNvPr id="159" name="158 Rectángulo redondeado"/>
            <p:cNvSpPr/>
            <p:nvPr/>
          </p:nvSpPr>
          <p:spPr>
            <a:xfrm>
              <a:off x="6298467" y="2826453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60" name="Picture 26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90492" y="3006453"/>
              <a:ext cx="438750" cy="126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2058" name="2057 Grupo"/>
          <p:cNvGrpSpPr/>
          <p:nvPr/>
        </p:nvGrpSpPr>
        <p:grpSpPr>
          <a:xfrm>
            <a:off x="7800249" y="4096208"/>
            <a:ext cx="1440000" cy="1470496"/>
            <a:chOff x="7800249" y="4096208"/>
            <a:chExt cx="1440000" cy="1470496"/>
          </a:xfrm>
        </p:grpSpPr>
        <p:sp>
          <p:nvSpPr>
            <p:cNvPr id="98" name="97 Rectángulo redondeado"/>
            <p:cNvSpPr/>
            <p:nvPr/>
          </p:nvSpPr>
          <p:spPr>
            <a:xfrm>
              <a:off x="7800249" y="4126704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052" name="Picture 28" descr="Fondos de Pantalla Mono Cachorros El fondo blanco Animalia descargar  imagenes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0249" y="4096208"/>
              <a:ext cx="135562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63" name="162 Grupo"/>
          <p:cNvGrpSpPr/>
          <p:nvPr/>
        </p:nvGrpSpPr>
        <p:grpSpPr>
          <a:xfrm>
            <a:off x="4930462" y="5439926"/>
            <a:ext cx="1440000" cy="1486020"/>
            <a:chOff x="7800249" y="4126704"/>
            <a:chExt cx="1440000" cy="1486020"/>
          </a:xfrm>
        </p:grpSpPr>
        <p:sp>
          <p:nvSpPr>
            <p:cNvPr id="164" name="163 Rectángulo redondeado"/>
            <p:cNvSpPr/>
            <p:nvPr/>
          </p:nvSpPr>
          <p:spPr>
            <a:xfrm>
              <a:off x="7800249" y="4126704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65" name="Picture 28" descr="Fondos de Pantalla Mono Cachorros El fondo blanco Animalia descargar  imagenes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2436" y="4352724"/>
              <a:ext cx="1355625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62" name="2061 Grupo"/>
          <p:cNvGrpSpPr/>
          <p:nvPr/>
        </p:nvGrpSpPr>
        <p:grpSpPr>
          <a:xfrm>
            <a:off x="7741730" y="5458546"/>
            <a:ext cx="1472677" cy="1520098"/>
            <a:chOff x="7671323" y="5517393"/>
            <a:chExt cx="1472677" cy="1520098"/>
          </a:xfrm>
        </p:grpSpPr>
        <p:sp>
          <p:nvSpPr>
            <p:cNvPr id="107" name="106 Rectángulo redondeado"/>
            <p:cNvSpPr/>
            <p:nvPr/>
          </p:nvSpPr>
          <p:spPr>
            <a:xfrm>
              <a:off x="7704000" y="5517393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054" name="Picture 30" descr="Hembra De Elefante Asiático, Aislado En Fondo Blanco Fotos, Retratos,  Imágenes Y Fotografía De Archivo Libres De Derecho. Image 15735560.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71323" y="5777491"/>
              <a:ext cx="140227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0" name="169 Grupo"/>
          <p:cNvGrpSpPr/>
          <p:nvPr/>
        </p:nvGrpSpPr>
        <p:grpSpPr>
          <a:xfrm>
            <a:off x="2236365" y="5577964"/>
            <a:ext cx="1440000" cy="1440000"/>
            <a:chOff x="7704000" y="5517393"/>
            <a:chExt cx="1440000" cy="1440000"/>
          </a:xfrm>
        </p:grpSpPr>
        <p:sp>
          <p:nvSpPr>
            <p:cNvPr id="171" name="170 Rectángulo redondeado"/>
            <p:cNvSpPr/>
            <p:nvPr/>
          </p:nvSpPr>
          <p:spPr>
            <a:xfrm>
              <a:off x="7704000" y="5517393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72" name="Picture 30" descr="Hembra De Elefante Asiático, Aislado En Fondo Blanco Fotos, Retratos,  Imágenes Y Fotografía De Archivo Libres De Derecho. Image 15735560."/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04000" y="5611204"/>
              <a:ext cx="140227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" name="102 Grupo"/>
          <p:cNvGrpSpPr/>
          <p:nvPr/>
        </p:nvGrpSpPr>
        <p:grpSpPr>
          <a:xfrm>
            <a:off x="2220581" y="54087"/>
            <a:ext cx="1443634" cy="1440000"/>
            <a:chOff x="2168399" y="105315"/>
            <a:chExt cx="1443634" cy="1440000"/>
          </a:xfrm>
        </p:grpSpPr>
        <p:sp>
          <p:nvSpPr>
            <p:cNvPr id="106" name="105 Rectángulo redondeado"/>
            <p:cNvSpPr/>
            <p:nvPr/>
          </p:nvSpPr>
          <p:spPr>
            <a:xfrm>
              <a:off x="2168399" y="105315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108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73758" y="326947"/>
              <a:ext cx="1438275" cy="9239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2.aspa roja"/>
          <p:cNvSpPr/>
          <p:nvPr/>
        </p:nvSpPr>
        <p:spPr>
          <a:xfrm>
            <a:off x="3094491" y="984250"/>
            <a:ext cx="508684" cy="50593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3" name="2. Signo interrogación"/>
          <p:cNvSpPr/>
          <p:nvPr/>
        </p:nvSpPr>
        <p:spPr>
          <a:xfrm>
            <a:off x="2141242" y="-8351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6" name="3.aspa roja"/>
          <p:cNvSpPr/>
          <p:nvPr/>
        </p:nvSpPr>
        <p:spPr>
          <a:xfrm>
            <a:off x="4572900" y="1008012"/>
            <a:ext cx="317172" cy="37033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3.Signo interrogación"/>
          <p:cNvSpPr/>
          <p:nvPr/>
        </p:nvSpPr>
        <p:spPr>
          <a:xfrm>
            <a:off x="3619943" y="-24767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2" name="4.aspa roja"/>
          <p:cNvSpPr/>
          <p:nvPr/>
        </p:nvSpPr>
        <p:spPr>
          <a:xfrm>
            <a:off x="6084168" y="984250"/>
            <a:ext cx="299702" cy="44532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7" name="4.Signo interrogación"/>
          <p:cNvSpPr/>
          <p:nvPr/>
        </p:nvSpPr>
        <p:spPr>
          <a:xfrm rot="10800000" flipH="1" flipV="1">
            <a:off x="5086594" y="-6393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" name="5.aspa roja"/>
          <p:cNvSpPr/>
          <p:nvPr/>
        </p:nvSpPr>
        <p:spPr>
          <a:xfrm>
            <a:off x="7529218" y="958761"/>
            <a:ext cx="303512" cy="41775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3" name="5.Signo interrogación"/>
          <p:cNvSpPr/>
          <p:nvPr/>
        </p:nvSpPr>
        <p:spPr>
          <a:xfrm>
            <a:off x="6526594" y="-6393"/>
            <a:ext cx="1389787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8" name="6.aspa roja"/>
          <p:cNvSpPr/>
          <p:nvPr/>
        </p:nvSpPr>
        <p:spPr>
          <a:xfrm>
            <a:off x="8659608" y="-8351"/>
            <a:ext cx="288032" cy="3449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0" name="6.Signo interrogación"/>
          <p:cNvSpPr/>
          <p:nvPr/>
        </p:nvSpPr>
        <p:spPr>
          <a:xfrm>
            <a:off x="7939607" y="-8351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6" name="1.aspa roja"/>
          <p:cNvSpPr/>
          <p:nvPr/>
        </p:nvSpPr>
        <p:spPr>
          <a:xfrm>
            <a:off x="1598054" y="967379"/>
            <a:ext cx="504056" cy="50405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2" name="1.signo interrogación"/>
          <p:cNvSpPr/>
          <p:nvPr/>
        </p:nvSpPr>
        <p:spPr>
          <a:xfrm>
            <a:off x="623575" y="1964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pic>
        <p:nvPicPr>
          <p:cNvPr id="205" name="Picture 21" descr="60,356 Tigre Fondo Blanco Imágenes y Fotos - 123RF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4550" y="5671775"/>
            <a:ext cx="1257200" cy="12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7" name="206 Grupo"/>
          <p:cNvGrpSpPr/>
          <p:nvPr/>
        </p:nvGrpSpPr>
        <p:grpSpPr>
          <a:xfrm>
            <a:off x="789182" y="2919695"/>
            <a:ext cx="1440000" cy="1440000"/>
            <a:chOff x="730223" y="2838964"/>
            <a:chExt cx="1440000" cy="1440000"/>
          </a:xfrm>
        </p:grpSpPr>
        <p:sp>
          <p:nvSpPr>
            <p:cNvPr id="208" name="207 Rectángulo redondeado"/>
            <p:cNvSpPr/>
            <p:nvPr/>
          </p:nvSpPr>
          <p:spPr>
            <a:xfrm>
              <a:off x="730223" y="2838964"/>
              <a:ext cx="1440000" cy="144000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s-CO" dirty="0"/>
            </a:p>
          </p:txBody>
        </p:sp>
        <p:pic>
          <p:nvPicPr>
            <p:cNvPr id="209" name="Picture 21" descr="60,356 Tigre Fondo Blanco Imágenes y Fotos - 123RF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696" y="2887576"/>
              <a:ext cx="1257200" cy="12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4" name="7. aspa roja"/>
          <p:cNvSpPr/>
          <p:nvPr/>
        </p:nvSpPr>
        <p:spPr>
          <a:xfrm>
            <a:off x="1850082" y="2564904"/>
            <a:ext cx="252028" cy="263342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" name="7.Signo de interrogaciuón"/>
          <p:cNvSpPr/>
          <p:nvPr/>
        </p:nvSpPr>
        <p:spPr>
          <a:xfrm>
            <a:off x="623575" y="1440730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1" name="8.asapa roja"/>
          <p:cNvSpPr/>
          <p:nvPr/>
        </p:nvSpPr>
        <p:spPr>
          <a:xfrm>
            <a:off x="2395075" y="2420888"/>
            <a:ext cx="232709" cy="343783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3" name="8.Signo interrogación"/>
          <p:cNvSpPr/>
          <p:nvPr/>
        </p:nvSpPr>
        <p:spPr>
          <a:xfrm>
            <a:off x="2122377" y="1447576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15" name="9.aspa roja"/>
          <p:cNvSpPr/>
          <p:nvPr/>
        </p:nvSpPr>
        <p:spPr>
          <a:xfrm>
            <a:off x="3738831" y="2412440"/>
            <a:ext cx="288032" cy="28413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1" name="9.Signo interrogación"/>
          <p:cNvSpPr/>
          <p:nvPr/>
        </p:nvSpPr>
        <p:spPr>
          <a:xfrm>
            <a:off x="3612567" y="1441964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7" name="11.aspa roja"/>
          <p:cNvSpPr/>
          <p:nvPr/>
        </p:nvSpPr>
        <p:spPr>
          <a:xfrm>
            <a:off x="7355205" y="1642211"/>
            <a:ext cx="432048" cy="38457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5" name="11.Signo interrogación"/>
          <p:cNvSpPr/>
          <p:nvPr/>
        </p:nvSpPr>
        <p:spPr>
          <a:xfrm>
            <a:off x="6534280" y="1424411"/>
            <a:ext cx="144016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6" name="10.aspa roja"/>
          <p:cNvSpPr/>
          <p:nvPr/>
        </p:nvSpPr>
        <p:spPr>
          <a:xfrm>
            <a:off x="6084163" y="2341370"/>
            <a:ext cx="249156" cy="3737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7" name="10.signo interrogación"/>
          <p:cNvSpPr/>
          <p:nvPr/>
        </p:nvSpPr>
        <p:spPr>
          <a:xfrm>
            <a:off x="5092405" y="1416391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8" name="12.aspa roja"/>
          <p:cNvSpPr/>
          <p:nvPr/>
        </p:nvSpPr>
        <p:spPr>
          <a:xfrm>
            <a:off x="8803624" y="1642211"/>
            <a:ext cx="410783" cy="44285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29" name="12.Signo interrogación"/>
          <p:cNvSpPr/>
          <p:nvPr/>
        </p:nvSpPr>
        <p:spPr>
          <a:xfrm>
            <a:off x="7934212" y="1407784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0" name="13.aspa roja"/>
          <p:cNvSpPr/>
          <p:nvPr/>
        </p:nvSpPr>
        <p:spPr>
          <a:xfrm>
            <a:off x="1772881" y="3666911"/>
            <a:ext cx="280836" cy="42929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1" name="13. Signo interrogación"/>
          <p:cNvSpPr/>
          <p:nvPr/>
        </p:nvSpPr>
        <p:spPr>
          <a:xfrm>
            <a:off x="623575" y="2911898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3" name="14.aspa roja"/>
          <p:cNvSpPr/>
          <p:nvPr/>
        </p:nvSpPr>
        <p:spPr>
          <a:xfrm>
            <a:off x="2367413" y="3242510"/>
            <a:ext cx="288032" cy="38938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4" name="14.Signo interrogación"/>
          <p:cNvSpPr/>
          <p:nvPr/>
        </p:nvSpPr>
        <p:spPr>
          <a:xfrm>
            <a:off x="2139098" y="2905502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6" name="15.aspa roja"/>
          <p:cNvSpPr/>
          <p:nvPr/>
        </p:nvSpPr>
        <p:spPr>
          <a:xfrm>
            <a:off x="4542182" y="3598307"/>
            <a:ext cx="388280" cy="53716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5" name="15.signo interrogacióin"/>
          <p:cNvSpPr/>
          <p:nvPr/>
        </p:nvSpPr>
        <p:spPr>
          <a:xfrm>
            <a:off x="3646594" y="2884588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7" name="16. aspa roja"/>
          <p:cNvSpPr/>
          <p:nvPr/>
        </p:nvSpPr>
        <p:spPr>
          <a:xfrm>
            <a:off x="5220072" y="2968307"/>
            <a:ext cx="388202" cy="45203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8" name="16. signo iinterrogación"/>
          <p:cNvSpPr/>
          <p:nvPr/>
        </p:nvSpPr>
        <p:spPr>
          <a:xfrm>
            <a:off x="5110303" y="2877847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9" name="17. aspa roja"/>
          <p:cNvSpPr/>
          <p:nvPr/>
        </p:nvSpPr>
        <p:spPr>
          <a:xfrm>
            <a:off x="6732240" y="3348728"/>
            <a:ext cx="329021" cy="51815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0" name="17. Signo interrogación"/>
          <p:cNvSpPr/>
          <p:nvPr/>
        </p:nvSpPr>
        <p:spPr>
          <a:xfrm>
            <a:off x="6550303" y="2864411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1" name="18.aspa roja"/>
          <p:cNvSpPr/>
          <p:nvPr/>
        </p:nvSpPr>
        <p:spPr>
          <a:xfrm>
            <a:off x="8807428" y="3522023"/>
            <a:ext cx="336572" cy="43915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2" name="18.Ssigno interrogación"/>
          <p:cNvSpPr/>
          <p:nvPr/>
        </p:nvSpPr>
        <p:spPr>
          <a:xfrm>
            <a:off x="7922870" y="2853231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7" name="20.aspa roja"/>
          <p:cNvSpPr/>
          <p:nvPr/>
        </p:nvSpPr>
        <p:spPr>
          <a:xfrm>
            <a:off x="2395075" y="4794553"/>
            <a:ext cx="376725" cy="35181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6" name="20.Signo interrogación"/>
          <p:cNvSpPr/>
          <p:nvPr/>
        </p:nvSpPr>
        <p:spPr>
          <a:xfrm>
            <a:off x="2117126" y="4202122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8" name="21 aspa roja"/>
          <p:cNvSpPr/>
          <p:nvPr/>
        </p:nvSpPr>
        <p:spPr>
          <a:xfrm>
            <a:off x="4260072" y="5071898"/>
            <a:ext cx="251375" cy="43152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49" name="22.aspa roja"/>
          <p:cNvSpPr/>
          <p:nvPr/>
        </p:nvSpPr>
        <p:spPr>
          <a:xfrm>
            <a:off x="5220072" y="4846704"/>
            <a:ext cx="388202" cy="44095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0" name="21.Signo interrogación"/>
          <p:cNvSpPr/>
          <p:nvPr/>
        </p:nvSpPr>
        <p:spPr>
          <a:xfrm>
            <a:off x="3608534" y="4202122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1" name="22.Signo interrogación"/>
          <p:cNvSpPr/>
          <p:nvPr/>
        </p:nvSpPr>
        <p:spPr>
          <a:xfrm>
            <a:off x="5127247" y="4202038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2" name="23.aspa roja"/>
          <p:cNvSpPr/>
          <p:nvPr/>
        </p:nvSpPr>
        <p:spPr>
          <a:xfrm>
            <a:off x="7416131" y="4338884"/>
            <a:ext cx="405990" cy="515857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3" name="23.Signo interrogación"/>
          <p:cNvSpPr/>
          <p:nvPr/>
        </p:nvSpPr>
        <p:spPr>
          <a:xfrm>
            <a:off x="6635205" y="4202038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4" name="24. aspa roja"/>
          <p:cNvSpPr/>
          <p:nvPr/>
        </p:nvSpPr>
        <p:spPr>
          <a:xfrm>
            <a:off x="8807428" y="4395022"/>
            <a:ext cx="336572" cy="33118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55" name="24.signo interrogación"/>
          <p:cNvSpPr/>
          <p:nvPr/>
        </p:nvSpPr>
        <p:spPr>
          <a:xfrm>
            <a:off x="7973750" y="4193315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>
              <a:ln>
                <a:solidFill>
                  <a:sysClr val="windowText" lastClr="000000"/>
                </a:solidFill>
              </a:ln>
            </a:endParaRPr>
          </a:p>
        </p:txBody>
      </p:sp>
      <p:sp>
        <p:nvSpPr>
          <p:cNvPr id="2051" name="25.aspa roja"/>
          <p:cNvSpPr/>
          <p:nvPr/>
        </p:nvSpPr>
        <p:spPr>
          <a:xfrm>
            <a:off x="971600" y="5861803"/>
            <a:ext cx="438651" cy="48684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49" name="25. signo interrogación"/>
          <p:cNvSpPr/>
          <p:nvPr/>
        </p:nvSpPr>
        <p:spPr>
          <a:xfrm>
            <a:off x="653993" y="5640476"/>
            <a:ext cx="144016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54" name="26.aspa roja"/>
          <p:cNvSpPr/>
          <p:nvPr/>
        </p:nvSpPr>
        <p:spPr>
          <a:xfrm>
            <a:off x="2189937" y="6491803"/>
            <a:ext cx="393500" cy="526161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52" name="26.signo interrogación"/>
          <p:cNvSpPr/>
          <p:nvPr/>
        </p:nvSpPr>
        <p:spPr>
          <a:xfrm>
            <a:off x="2151975" y="5603725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56" name="27.aspa roja"/>
          <p:cNvSpPr/>
          <p:nvPr/>
        </p:nvSpPr>
        <p:spPr>
          <a:xfrm>
            <a:off x="3706549" y="5791898"/>
            <a:ext cx="433403" cy="56857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59" name="27.signo interrogación"/>
          <p:cNvSpPr/>
          <p:nvPr/>
        </p:nvSpPr>
        <p:spPr>
          <a:xfrm>
            <a:off x="3629500" y="5561963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60" name="28.aspa roja"/>
          <p:cNvSpPr/>
          <p:nvPr/>
        </p:nvSpPr>
        <p:spPr>
          <a:xfrm>
            <a:off x="6084163" y="5791898"/>
            <a:ext cx="229575" cy="284289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61" name="28.Signo interrogación"/>
          <p:cNvSpPr/>
          <p:nvPr/>
        </p:nvSpPr>
        <p:spPr>
          <a:xfrm>
            <a:off x="5127907" y="5566704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63" name="29.aspa roja"/>
          <p:cNvSpPr/>
          <p:nvPr/>
        </p:nvSpPr>
        <p:spPr>
          <a:xfrm>
            <a:off x="7355205" y="5791898"/>
            <a:ext cx="325769" cy="490065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64" name="29.Signo interrogación"/>
          <p:cNvSpPr/>
          <p:nvPr/>
        </p:nvSpPr>
        <p:spPr>
          <a:xfrm>
            <a:off x="6608887" y="5561963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65" name="30.aspa roja"/>
          <p:cNvSpPr/>
          <p:nvPr/>
        </p:nvSpPr>
        <p:spPr>
          <a:xfrm>
            <a:off x="8947640" y="5791898"/>
            <a:ext cx="302705" cy="368028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66" name="30.Signo interrogación"/>
          <p:cNvSpPr/>
          <p:nvPr/>
        </p:nvSpPr>
        <p:spPr>
          <a:xfrm>
            <a:off x="8087428" y="5574275"/>
            <a:ext cx="1440000" cy="1440000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72" name="19.aspa roja"/>
          <p:cNvSpPr/>
          <p:nvPr/>
        </p:nvSpPr>
        <p:spPr>
          <a:xfrm>
            <a:off x="867651" y="4846704"/>
            <a:ext cx="323274" cy="509504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071" name="19.Signo interrogación"/>
          <p:cNvSpPr/>
          <p:nvPr/>
        </p:nvSpPr>
        <p:spPr>
          <a:xfrm>
            <a:off x="623575" y="4214258"/>
            <a:ext cx="1440000" cy="1386437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23" name="botón"/>
          <p:cNvSpPr/>
          <p:nvPr/>
        </p:nvSpPr>
        <p:spPr>
          <a:xfrm>
            <a:off x="-770712" y="1412970"/>
            <a:ext cx="1800000" cy="180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Comienza de nuevo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933914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0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>
                      <p:stCondLst>
                        <p:cond delay="0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>
                      <p:stCondLst>
                        <p:cond delay="0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2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>
                      <p:stCondLst>
                        <p:cond delay="0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"/>
                  </p:tgtEl>
                </p:cond>
              </p:nextCondLst>
            </p:seq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>
                      <p:stCondLst>
                        <p:cond delay="0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>
                      <p:stCondLst>
                        <p:cond delay="0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seq concurrent="1" nextAc="seek">
              <p:cTn id="74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75" fill="hold">
                      <p:stCondLst>
                        <p:cond delay="0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seq concurrent="1" nextAc="seek">
              <p:cTn id="80" restart="whenNotActive" fill="hold" evtFilter="cancelBubble" nodeType="interactiveSeq">
                <p:stCondLst>
                  <p:cond evt="onClick" delay="0">
                    <p:tgtEl>
                      <p:spTgt spid="2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1" fill="hold">
                      <p:stCondLst>
                        <p:cond delay="0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4"/>
                  </p:tgtEl>
                </p:cond>
              </p:nextCondLst>
            </p:seq>
            <p:seq concurrent="1" nextAc="seek">
              <p:cTn id="86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7" fill="hold">
                      <p:stCondLst>
                        <p:cond delay="0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seq concurrent="1" nextAc="seek">
              <p:cTn id="9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3" fill="hold">
                      <p:stCondLst>
                        <p:cond delay="0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98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9" fill="hold">
                      <p:stCondLst>
                        <p:cond delay="0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104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5" fill="hold">
                      <p:stCondLst>
                        <p:cond delay="0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110" restart="whenNotActive" fill="hold" evtFilter="cancelBubble" nodeType="interactiveSeq">
                <p:stCondLst>
                  <p:cond evt="onClick" delay="0">
                    <p:tgtEl>
                      <p:spTgt spid="2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1" fill="hold">
                      <p:stCondLst>
                        <p:cond delay="0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5"/>
                  </p:tgtEl>
                </p:cond>
              </p:nextCondLst>
            </p:seq>
            <p:seq concurrent="1" nextAc="seek">
              <p:cTn id="116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7" fill="hold">
                      <p:stCondLst>
                        <p:cond delay="0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  <p:seq concurrent="1" nextAc="seek">
              <p:cTn id="122" restart="whenNotActive" fill="hold" evtFilter="cancelBubble" nodeType="interactiveSeq">
                <p:stCondLst>
                  <p:cond evt="onClick" delay="0">
                    <p:tgtEl>
                      <p:spTgt spid="2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3" fill="hold">
                      <p:stCondLst>
                        <p:cond delay="0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7"/>
                  </p:tgtEl>
                </p:cond>
              </p:nextCondLst>
            </p:seq>
            <p:seq concurrent="1" nextAc="seek">
              <p:cTn id="128" restart="whenNotActive" fill="hold" evtFilter="cancelBubble" nodeType="interactiveSeq">
                <p:stCondLst>
                  <p:cond evt="onClick" delay="0">
                    <p:tgtEl>
                      <p:spTgt spid="2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29" fill="hold">
                      <p:stCondLst>
                        <p:cond delay="0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3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6"/>
                  </p:tgtEl>
                </p:cond>
              </p:nextCondLst>
            </p:seq>
            <p:seq concurrent="1" nextAc="seek">
              <p:cTn id="134" restart="whenNotActive" fill="hold" evtFilter="cancelBubble" nodeType="interactiveSeq">
                <p:stCondLst>
                  <p:cond evt="onClick" delay="0">
                    <p:tgtEl>
                      <p:spTgt spid="2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5" fill="hold">
                      <p:stCondLst>
                        <p:cond delay="0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9"/>
                  </p:tgtEl>
                </p:cond>
              </p:nextCondLst>
            </p:seq>
            <p:seq concurrent="1" nextAc="seek">
              <p:cTn id="140" restart="whenNotActive" fill="hold" evtFilter="cancelBubble" nodeType="interactiveSeq">
                <p:stCondLst>
                  <p:cond evt="onClick" delay="0">
                    <p:tgtEl>
                      <p:spTgt spid="2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1" fill="hold">
                      <p:stCondLst>
                        <p:cond delay="0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5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8"/>
                  </p:tgtEl>
                </p:cond>
              </p:nextCondLst>
            </p:seq>
            <p:seq concurrent="1" nextAc="seek">
              <p:cTn id="146" restart="whenNotActive" fill="hold" evtFilter="cancelBubble" nodeType="interactiveSeq">
                <p:stCondLst>
                  <p:cond evt="onClick" delay="0">
                    <p:tgtEl>
                      <p:spTgt spid="2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47" fill="hold">
                      <p:stCondLst>
                        <p:cond delay="0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1"/>
                  </p:tgtEl>
                </p:cond>
              </p:nextCondLst>
            </p:seq>
            <p:seq concurrent="1" nextAc="seek">
              <p:cTn id="152" restart="whenNotActive" fill="hold" evtFilter="cancelBubble" nodeType="interactiveSeq">
                <p:stCondLst>
                  <p:cond evt="onClick" delay="0">
                    <p:tgtEl>
                      <p:spTgt spid="2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3" fill="hold">
                      <p:stCondLst>
                        <p:cond delay="0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7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0"/>
                  </p:tgtEl>
                </p:cond>
              </p:nextCondLst>
            </p:seq>
            <p:seq concurrent="1" nextAc="seek">
              <p:cTn id="158" restart="whenNotActive" fill="hold" evtFilter="cancelBubble" nodeType="interactiveSeq">
                <p:stCondLst>
                  <p:cond evt="onClick" delay="0">
                    <p:tgtEl>
                      <p:spTgt spid="2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9" fill="hold">
                      <p:stCondLst>
                        <p:cond delay="0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4"/>
                  </p:tgtEl>
                </p:cond>
              </p:nextCondLst>
            </p:seq>
            <p:seq concurrent="1" nextAc="seek">
              <p:cTn id="164" restart="whenNotActive" fill="hold" evtFilter="cancelBubble" nodeType="interactiveSeq">
                <p:stCondLst>
                  <p:cond evt="onClick" delay="0">
                    <p:tgtEl>
                      <p:spTgt spid="2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5" fill="hold">
                      <p:stCondLst>
                        <p:cond delay="0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9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3"/>
                  </p:tgtEl>
                </p:cond>
              </p:nextCondLst>
            </p:seq>
            <p:seq concurrent="1" nextAc="seek">
              <p:cTn id="170" restart="whenNotActive" fill="hold" evtFilter="cancelBubble" nodeType="interactiveSeq">
                <p:stCondLst>
                  <p:cond evt="onClick" delay="0">
                    <p:tgtEl>
                      <p:spTgt spid="2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1" fill="hold">
                      <p:stCondLst>
                        <p:cond delay="0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5"/>
                  </p:tgtEl>
                </p:cond>
              </p:nextCondLst>
            </p:seq>
            <p:seq concurrent="1" nextAc="seek">
              <p:cTn id="176" restart="whenNotActive" fill="hold" evtFilter="cancelBubble" nodeType="interactiveSeq">
                <p:stCondLst>
                  <p:cond evt="onClick" delay="0">
                    <p:tgtEl>
                      <p:spTgt spid="2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7" fill="hold">
                      <p:stCondLst>
                        <p:cond delay="0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1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6"/>
                  </p:tgtEl>
                </p:cond>
              </p:nextCondLst>
            </p:seq>
            <p:seq concurrent="1" nextAc="seek">
              <p:cTn id="182" restart="whenNotActive" fill="hold" evtFilter="cancelBubble" nodeType="interactiveSeq">
                <p:stCondLst>
                  <p:cond evt="onClick" delay="0">
                    <p:tgtEl>
                      <p:spTgt spid="2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3" fill="hold">
                      <p:stCondLst>
                        <p:cond delay="0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8"/>
                  </p:tgtEl>
                </p:cond>
              </p:nextCondLst>
            </p:seq>
            <p:seq concurrent="1" nextAc="seek">
              <p:cTn id="188" restart="whenNotActive" fill="hold" evtFilter="cancelBubble" nodeType="interactiveSeq">
                <p:stCondLst>
                  <p:cond evt="onClick" delay="0">
                    <p:tgtEl>
                      <p:spTgt spid="2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9" fill="hold">
                      <p:stCondLst>
                        <p:cond delay="0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3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7"/>
                  </p:tgtEl>
                </p:cond>
              </p:nextCondLst>
            </p:seq>
            <p:seq concurrent="1" nextAc="seek">
              <p:cTn id="194" restart="whenNotActive" fill="hold" evtFilter="cancelBubble" nodeType="interactiveSeq">
                <p:stCondLst>
                  <p:cond evt="onClick" delay="0">
                    <p:tgtEl>
                      <p:spTgt spid="2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5" fill="hold">
                      <p:stCondLst>
                        <p:cond delay="0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0"/>
                  </p:tgtEl>
                </p:cond>
              </p:nextCondLst>
            </p:seq>
            <p:seq concurrent="1" nextAc="seek">
              <p:cTn id="200" restart="whenNotActive" fill="hold" evtFilter="cancelBubble" nodeType="interactiveSeq">
                <p:stCondLst>
                  <p:cond evt="onClick" delay="0">
                    <p:tgtEl>
                      <p:spTgt spid="2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1" fill="hold">
                      <p:stCondLst>
                        <p:cond delay="0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5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9"/>
                  </p:tgtEl>
                </p:cond>
              </p:nextCondLst>
            </p:seq>
            <p:seq concurrent="1" nextAc="seek">
              <p:cTn id="206" restart="whenNotActive" fill="hold" evtFilter="cancelBubble" nodeType="interactiveSeq">
                <p:stCondLst>
                  <p:cond evt="onClick" delay="0">
                    <p:tgtEl>
                      <p:spTgt spid="24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7" fill="hold">
                      <p:stCondLst>
                        <p:cond delay="0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2"/>
                  </p:tgtEl>
                </p:cond>
              </p:nextCondLst>
            </p:seq>
            <p:seq concurrent="1" nextAc="seek">
              <p:cTn id="212" restart="whenNotActive" fill="hold" evtFilter="cancelBubble" nodeType="interactiveSeq">
                <p:stCondLst>
                  <p:cond evt="onClick" delay="0">
                    <p:tgtEl>
                      <p:spTgt spid="2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3" fill="hold">
                      <p:stCondLst>
                        <p:cond delay="0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1"/>
                  </p:tgtEl>
                </p:cond>
              </p:nextCondLst>
            </p:seq>
            <p:seq concurrent="1" nextAc="seek">
              <p:cTn id="218" restart="whenNotActive" fill="hold" evtFilter="cancelBubble" nodeType="interactiveSeq">
                <p:stCondLst>
                  <p:cond evt="onClick" delay="0">
                    <p:tgtEl>
                      <p:spTgt spid="2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9" fill="hold">
                      <p:stCondLst>
                        <p:cond delay="0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6"/>
                  </p:tgtEl>
                </p:cond>
              </p:nextCondLst>
            </p:seq>
            <p:seq concurrent="1" nextAc="seek">
              <p:cTn id="224" restart="whenNotActive" fill="hold" evtFilter="cancelBubble" nodeType="interactiveSeq">
                <p:stCondLst>
                  <p:cond evt="onClick" delay="0">
                    <p:tgtEl>
                      <p:spTgt spid="2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5" fill="hold">
                      <p:stCondLst>
                        <p:cond delay="0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9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7"/>
                  </p:tgtEl>
                </p:cond>
              </p:nextCondLst>
            </p:seq>
            <p:seq concurrent="1" nextAc="seek">
              <p:cTn id="230" restart="whenNotActive" fill="hold" evtFilter="cancelBubble" nodeType="interactiveSeq">
                <p:stCondLst>
                  <p:cond evt="onClick" delay="0">
                    <p:tgtEl>
                      <p:spTgt spid="25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1" fill="hold">
                      <p:stCondLst>
                        <p:cond delay="0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0"/>
                  </p:tgtEl>
                </p:cond>
              </p:nextCondLst>
            </p:seq>
            <p:seq concurrent="1" nextAc="seek">
              <p:cTn id="236" restart="whenNotActive" fill="hold" evtFilter="cancelBubble" nodeType="interactiveSeq">
                <p:stCondLst>
                  <p:cond evt="onClick" delay="0">
                    <p:tgtEl>
                      <p:spTgt spid="2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37" fill="hold">
                      <p:stCondLst>
                        <p:cond delay="0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1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8"/>
                  </p:tgtEl>
                </p:cond>
              </p:nextCondLst>
            </p:seq>
            <p:seq concurrent="1" nextAc="seek">
              <p:cTn id="242" restart="whenNotActive" fill="hold" evtFilter="cancelBubble" nodeType="interactiveSeq">
                <p:stCondLst>
                  <p:cond evt="onClick" delay="0">
                    <p:tgtEl>
                      <p:spTgt spid="2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3" fill="hold">
                      <p:stCondLst>
                        <p:cond delay="0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1"/>
                  </p:tgtEl>
                </p:cond>
              </p:nextCondLst>
            </p:seq>
            <p:seq concurrent="1" nextAc="seek">
              <p:cTn id="248" restart="whenNotActive" fill="hold" evtFilter="cancelBubble" nodeType="interactiveSeq">
                <p:stCondLst>
                  <p:cond evt="onClick" delay="0">
                    <p:tgtEl>
                      <p:spTgt spid="2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49" fill="hold">
                      <p:stCondLst>
                        <p:cond delay="0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9"/>
                  </p:tgtEl>
                </p:cond>
              </p:nextCondLst>
            </p:seq>
            <p:seq concurrent="1" nextAc="seek">
              <p:cTn id="254" restart="whenNotActive" fill="hold" evtFilter="cancelBubble" nodeType="interactiveSeq">
                <p:stCondLst>
                  <p:cond evt="onClick" delay="0">
                    <p:tgtEl>
                      <p:spTgt spid="25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5" fill="hold">
                      <p:stCondLst>
                        <p:cond delay="0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8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3"/>
                  </p:tgtEl>
                </p:cond>
              </p:nextCondLst>
            </p:seq>
            <p:seq concurrent="1" nextAc="seek">
              <p:cTn id="260" restart="whenNotActive" fill="hold" evtFilter="cancelBubble" nodeType="interactiveSeq">
                <p:stCondLst>
                  <p:cond evt="onClick" delay="0">
                    <p:tgtEl>
                      <p:spTgt spid="2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1" fill="hold">
                      <p:stCondLst>
                        <p:cond delay="0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5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2"/>
                  </p:tgtEl>
                </p:cond>
              </p:nextCondLst>
            </p:seq>
            <p:seq concurrent="1" nextAc="seek">
              <p:cTn id="266" restart="whenNotActive" fill="hold" evtFilter="cancelBubble" nodeType="interactiveSeq">
                <p:stCondLst>
                  <p:cond evt="onClick" delay="0">
                    <p:tgtEl>
                      <p:spTgt spid="25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67" fill="hold">
                      <p:stCondLst>
                        <p:cond delay="0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5"/>
                  </p:tgtEl>
                </p:cond>
              </p:nextCondLst>
            </p:seq>
            <p:seq concurrent="1" nextAc="seek">
              <p:cTn id="272" restart="whenNotActive" fill="hold" evtFilter="cancelBubble" nodeType="interactiveSeq">
                <p:stCondLst>
                  <p:cond evt="onClick" delay="0">
                    <p:tgtEl>
                      <p:spTgt spid="2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3" fill="hold">
                      <p:stCondLst>
                        <p:cond delay="0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4"/>
                  </p:tgtEl>
                </p:cond>
              </p:nextCondLst>
            </p:seq>
            <p:seq concurrent="1" nextAc="seek">
              <p:cTn id="278" restart="whenNotActive" fill="hold" evtFilter="cancelBubble" nodeType="interactiveSeq">
                <p:stCondLst>
                  <p:cond evt="onClick" delay="0">
                    <p:tgtEl>
                      <p:spTgt spid="20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9" fill="hold">
                      <p:stCondLst>
                        <p:cond delay="0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2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49"/>
                  </p:tgtEl>
                </p:cond>
              </p:nextCondLst>
            </p:seq>
            <p:seq concurrent="1" nextAc="seek">
              <p:cTn id="284" restart="whenNotActive" fill="hold" evtFilter="cancelBubble" nodeType="interactiveSeq">
                <p:stCondLst>
                  <p:cond evt="onClick" delay="0">
                    <p:tgtEl>
                      <p:spTgt spid="205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85" fill="hold">
                      <p:stCondLst>
                        <p:cond delay="0"/>
                      </p:stCondLst>
                      <p:childTnLst>
                        <p:par>
                          <p:cTn id="286" fill="hold">
                            <p:stCondLst>
                              <p:cond delay="0"/>
                            </p:stCondLst>
                            <p:childTnLst>
                              <p:par>
                                <p:cTn id="28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9" dur="500"/>
                                        <p:tgtEl>
                                          <p:spTgt spid="2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1"/>
                  </p:tgtEl>
                </p:cond>
              </p:nextCondLst>
            </p:seq>
            <p:seq concurrent="1" nextAc="seek">
              <p:cTn id="290" restart="whenNotActive" fill="hold" evtFilter="cancelBubble" nodeType="interactiveSeq">
                <p:stCondLst>
                  <p:cond evt="onClick" delay="0">
                    <p:tgtEl>
                      <p:spTgt spid="205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1" fill="hold">
                      <p:stCondLst>
                        <p:cond delay="0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2"/>
                  </p:tgtEl>
                </p:cond>
              </p:nextCondLst>
            </p:seq>
            <p:seq concurrent="1" nextAc="seek">
              <p:cTn id="296" restart="whenNotActive" fill="hold" evtFilter="cancelBubble" nodeType="interactiveSeq">
                <p:stCondLst>
                  <p:cond evt="onClick" delay="0">
                    <p:tgtEl>
                      <p:spTgt spid="205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97" fill="hold">
                      <p:stCondLst>
                        <p:cond delay="0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1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4"/>
                  </p:tgtEl>
                </p:cond>
              </p:nextCondLst>
            </p:seq>
            <p:seq concurrent="1" nextAc="seek">
              <p:cTn id="302" restart="whenNotActive" fill="hold" evtFilter="cancelBubble" nodeType="interactiveSeq">
                <p:stCondLst>
                  <p:cond evt="onClick" delay="0">
                    <p:tgtEl>
                      <p:spTgt spid="205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3" fill="hold">
                      <p:stCondLst>
                        <p:cond delay="0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9"/>
                  </p:tgtEl>
                </p:cond>
              </p:nextCondLst>
            </p:seq>
            <p:seq concurrent="1" nextAc="seek">
              <p:cTn id="308" restart="whenNotActive" fill="hold" evtFilter="cancelBubble" nodeType="interactiveSeq">
                <p:stCondLst>
                  <p:cond evt="onClick" delay="0">
                    <p:tgtEl>
                      <p:spTgt spid="205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09" fill="hold">
                      <p:stCondLst>
                        <p:cond delay="0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3" dur="5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56"/>
                  </p:tgtEl>
                </p:cond>
              </p:nextCondLst>
            </p:seq>
            <p:seq concurrent="1" nextAc="seek">
              <p:cTn id="314" restart="whenNotActive" fill="hold" evtFilter="cancelBubble" nodeType="interactiveSeq">
                <p:stCondLst>
                  <p:cond evt="onClick" delay="0">
                    <p:tgtEl>
                      <p:spTgt spid="206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5" fill="hold">
                      <p:stCondLst>
                        <p:cond delay="0"/>
                      </p:stCondLst>
                      <p:childTnLst>
                        <p:par>
                          <p:cTn id="316" fill="hold">
                            <p:stCondLst>
                              <p:cond delay="0"/>
                            </p:stCondLst>
                            <p:childTnLst>
                              <p:par>
                                <p:cTn id="3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1"/>
                  </p:tgtEl>
                </p:cond>
              </p:nextCondLst>
            </p:seq>
            <p:seq concurrent="1" nextAc="seek">
              <p:cTn id="320" restart="whenNotActive" fill="hold" evtFilter="cancelBubble" nodeType="interactiveSeq">
                <p:stCondLst>
                  <p:cond evt="onClick" delay="0">
                    <p:tgtEl>
                      <p:spTgt spid="206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1" fill="hold">
                      <p:stCondLst>
                        <p:cond delay="0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5" dur="500"/>
                                        <p:tgtEl>
                                          <p:spTgt spid="2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0"/>
                  </p:tgtEl>
                </p:cond>
              </p:nextCondLst>
            </p:seq>
            <p:seq concurrent="1" nextAc="seek">
              <p:cTn id="326" restart="whenNotActive" fill="hold" evtFilter="cancelBubble" nodeType="interactiveSeq">
                <p:stCondLst>
                  <p:cond evt="onClick" delay="0">
                    <p:tgtEl>
                      <p:spTgt spid="206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7" fill="hold">
                      <p:stCondLst>
                        <p:cond delay="0"/>
                      </p:stCondLst>
                      <p:childTnLst>
                        <p:par>
                          <p:cTn id="328" fill="hold">
                            <p:stCondLst>
                              <p:cond delay="0"/>
                            </p:stCondLst>
                            <p:childTnLst>
                              <p:par>
                                <p:cTn id="3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0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4"/>
                  </p:tgtEl>
                </p:cond>
              </p:nextCondLst>
            </p:seq>
            <p:seq concurrent="1" nextAc="seek">
              <p:cTn id="332" restart="whenNotActive" fill="hold" evtFilter="cancelBubble" nodeType="interactiveSeq">
                <p:stCondLst>
                  <p:cond evt="onClick" delay="0">
                    <p:tgtEl>
                      <p:spTgt spid="206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3" fill="hold">
                      <p:stCondLst>
                        <p:cond delay="0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7" dur="500"/>
                                        <p:tgtEl>
                                          <p:spTgt spid="2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3"/>
                  </p:tgtEl>
                </p:cond>
              </p:nextCondLst>
            </p:seq>
            <p:seq concurrent="1" nextAc="seek">
              <p:cTn id="338" restart="whenNotActive" fill="hold" evtFilter="cancelBubble" nodeType="interactiveSeq">
                <p:stCondLst>
                  <p:cond evt="onClick" delay="0">
                    <p:tgtEl>
                      <p:spTgt spid="206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9" fill="hold">
                      <p:stCondLst>
                        <p:cond delay="0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2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6"/>
                  </p:tgtEl>
                </p:cond>
              </p:nextCondLst>
            </p:seq>
            <p:seq concurrent="1" nextAc="seek">
              <p:cTn id="344" restart="whenNotActive" fill="hold" evtFilter="cancelBubble" nodeType="interactiveSeq">
                <p:stCondLst>
                  <p:cond evt="onClick" delay="0">
                    <p:tgtEl>
                      <p:spTgt spid="206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45" fill="hold">
                      <p:stCondLst>
                        <p:cond delay="0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9" dur="500"/>
                                        <p:tgtEl>
                                          <p:spTgt spid="2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65"/>
                  </p:tgtEl>
                </p:cond>
              </p:nextCondLst>
            </p:seq>
            <p:seq concurrent="1" nextAc="seek">
              <p:cTn id="350" restart="whenNotActive" fill="hold" evtFilter="cancelBubble" nodeType="interactiveSeq">
                <p:stCondLst>
                  <p:cond evt="onClick" delay="0">
                    <p:tgtEl>
                      <p:spTgt spid="207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1" fill="hold">
                      <p:stCondLst>
                        <p:cond delay="0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71"/>
                  </p:tgtEl>
                </p:cond>
              </p:nextCondLst>
            </p:seq>
            <p:seq concurrent="1" nextAc="seek">
              <p:cTn id="356" restart="whenNotActive" fill="hold" evtFilter="cancelBubble" nodeType="interactiveSeq">
                <p:stCondLst>
                  <p:cond evt="onClick" delay="0">
                    <p:tgtEl>
                      <p:spTgt spid="207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57" fill="hold">
                      <p:stCondLst>
                        <p:cond delay="0"/>
                      </p:stCondLst>
                      <p:childTnLst>
                        <p:par>
                          <p:cTn id="358" fill="hold">
                            <p:stCondLst>
                              <p:cond delay="0"/>
                            </p:stCondLst>
                            <p:childTnLst>
                              <p:par>
                                <p:cTn id="359" presetID="14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1" dur="500"/>
                                        <p:tgtEl>
                                          <p:spTgt spid="2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072"/>
                  </p:tgtEl>
                </p:cond>
              </p:nextCondLst>
            </p:seq>
          </p:childTnLst>
        </p:cTn>
      </p:par>
    </p:tnLst>
    <p:bldLst>
      <p:bldP spid="113" grpId="0" animBg="1"/>
      <p:bldP spid="113" grpId="1" animBg="1"/>
      <p:bldP spid="5" grpId="0" animBg="1"/>
      <p:bldP spid="5" grpId="1" animBg="1"/>
      <p:bldP spid="7" grpId="0" animBg="1"/>
      <p:bldP spid="7" grpId="1" animBg="1"/>
      <p:bldP spid="13" grpId="0" animBg="1"/>
      <p:bldP spid="13" grpId="1" animBg="1"/>
      <p:bldP spid="10" grpId="0" animBg="1"/>
      <p:bldP spid="10" grpId="1" animBg="1"/>
      <p:bldP spid="232" grpId="0" animBg="1"/>
      <p:bldP spid="232" grpId="1" animBg="1"/>
      <p:bldP spid="2" grpId="0" animBg="1"/>
      <p:bldP spid="2" grpId="1" animBg="1"/>
      <p:bldP spid="3" grpId="0" animBg="1"/>
      <p:bldP spid="3" grpId="1" animBg="1"/>
      <p:bldP spid="21" grpId="0" animBg="1"/>
      <p:bldP spid="21" grpId="1" animBg="1"/>
      <p:bldP spid="225" grpId="0" animBg="1"/>
      <p:bldP spid="225" grpId="1" animBg="1"/>
      <p:bldP spid="227" grpId="0" animBg="1"/>
      <p:bldP spid="227" grpId="1" animBg="1"/>
      <p:bldP spid="229" grpId="0" animBg="1"/>
      <p:bldP spid="229" grpId="1" animBg="1"/>
      <p:bldP spid="231" grpId="0" animBg="1"/>
      <p:bldP spid="231" grpId="1" animBg="1"/>
      <p:bldP spid="234" grpId="0" animBg="1"/>
      <p:bldP spid="234" grpId="1" animBg="1"/>
      <p:bldP spid="235" grpId="0" animBg="1"/>
      <p:bldP spid="235" grpId="1" animBg="1"/>
      <p:bldP spid="238" grpId="0" animBg="1"/>
      <p:bldP spid="238" grpId="1" animBg="1"/>
      <p:bldP spid="240" grpId="0" animBg="1"/>
      <p:bldP spid="240" grpId="1" animBg="1"/>
      <p:bldP spid="242" grpId="0" animBg="1"/>
      <p:bldP spid="242" grpId="1" animBg="1"/>
      <p:bldP spid="246" grpId="0" animBg="1"/>
      <p:bldP spid="246" grpId="1" animBg="1"/>
      <p:bldP spid="250" grpId="0" animBg="1"/>
      <p:bldP spid="250" grpId="1" animBg="1"/>
      <p:bldP spid="251" grpId="0" animBg="1"/>
      <p:bldP spid="251" grpId="1" animBg="1"/>
      <p:bldP spid="253" grpId="0" animBg="1"/>
      <p:bldP spid="253" grpId="1" animBg="1"/>
      <p:bldP spid="255" grpId="0" animBg="1"/>
      <p:bldP spid="255" grpId="1" animBg="1"/>
      <p:bldP spid="2049" grpId="0" animBg="1"/>
      <p:bldP spid="2049" grpId="1" animBg="1"/>
      <p:bldP spid="2052" grpId="0" animBg="1"/>
      <p:bldP spid="2052" grpId="1" animBg="1"/>
      <p:bldP spid="2059" grpId="0" animBg="1"/>
      <p:bldP spid="2059" grpId="1" animBg="1"/>
      <p:bldP spid="2061" grpId="0" animBg="1"/>
      <p:bldP spid="2061" grpId="1" animBg="1"/>
      <p:bldP spid="2064" grpId="0" animBg="1"/>
      <p:bldP spid="2064" grpId="1" animBg="1"/>
      <p:bldP spid="2066" grpId="0" animBg="1"/>
      <p:bldP spid="2066" grpId="1" animBg="1"/>
      <p:bldP spid="2071" grpId="0" animBg="1"/>
      <p:bldP spid="2071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235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1540</TotalTime>
  <Words>10</Words>
  <Application>Microsoft Office PowerPoint</Application>
  <PresentationFormat>Presentación en pantalla (4:3)</PresentationFormat>
  <Paragraphs>4</Paragraphs>
  <Slides>3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4" baseType="lpstr">
      <vt:lpstr>Flujo</vt:lpstr>
      <vt:lpstr>Juego de memoria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David Alejandro</dc:creator>
  <cp:lastModifiedBy>David Alejandro</cp:lastModifiedBy>
  <cp:revision>42</cp:revision>
  <dcterms:created xsi:type="dcterms:W3CDTF">2021-08-25T16:14:22Z</dcterms:created>
  <dcterms:modified xsi:type="dcterms:W3CDTF">2021-08-30T23:28:34Z</dcterms:modified>
</cp:coreProperties>
</file>