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9144000" cy="6858000" type="screen4x3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CCCC"/>
    <a:srgbClr val="FF6699"/>
    <a:srgbClr val="CC0066"/>
    <a:srgbClr val="FF0066"/>
    <a:srgbClr val="E8C2E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737" autoAdjust="0"/>
  </p:normalViewPr>
  <p:slideViewPr>
    <p:cSldViewPr>
      <p:cViewPr varScale="1">
        <p:scale>
          <a:sx n="68" d="100"/>
          <a:sy n="68" d="100"/>
        </p:scale>
        <p:origin x="-1446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 smtClean="0"/>
              <a:t>Haga clic para modificar el estilo de subtítulo del patrón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88A0-497E-4AD1-A2CC-5BE7B874D149}" type="datetimeFigureOut">
              <a:rPr lang="es-CO" smtClean="0"/>
              <a:t>08/05/2022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C9C7-7E13-4944-90C4-5BC51BE23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733774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88A0-497E-4AD1-A2CC-5BE7B874D149}" type="datetimeFigureOut">
              <a:rPr lang="es-CO" smtClean="0"/>
              <a:t>08/05/2022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C9C7-7E13-4944-90C4-5BC51BE23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086913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88A0-497E-4AD1-A2CC-5BE7B874D149}" type="datetimeFigureOut">
              <a:rPr lang="es-CO" smtClean="0"/>
              <a:t>08/05/2022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C9C7-7E13-4944-90C4-5BC51BE23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9157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88A0-497E-4AD1-A2CC-5BE7B874D149}" type="datetimeFigureOut">
              <a:rPr lang="es-CO" smtClean="0"/>
              <a:t>08/05/2022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C9C7-7E13-4944-90C4-5BC51BE23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231314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88A0-497E-4AD1-A2CC-5BE7B874D149}" type="datetimeFigureOut">
              <a:rPr lang="es-CO" smtClean="0"/>
              <a:t>08/05/2022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C9C7-7E13-4944-90C4-5BC51BE23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0780850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88A0-497E-4AD1-A2CC-5BE7B874D149}" type="datetimeFigureOut">
              <a:rPr lang="es-CO" smtClean="0"/>
              <a:t>08/05/2022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C9C7-7E13-4944-90C4-5BC51BE23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9946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88A0-497E-4AD1-A2CC-5BE7B874D149}" type="datetimeFigureOut">
              <a:rPr lang="es-CO" smtClean="0"/>
              <a:t>08/05/2022</a:t>
            </a:fld>
            <a:endParaRPr lang="es-CO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C9C7-7E13-4944-90C4-5BC51BE23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841527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88A0-497E-4AD1-A2CC-5BE7B874D149}" type="datetimeFigureOut">
              <a:rPr lang="es-CO" smtClean="0"/>
              <a:t>08/05/2022</a:t>
            </a:fld>
            <a:endParaRPr lang="es-CO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C9C7-7E13-4944-90C4-5BC51BE23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42932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88A0-497E-4AD1-A2CC-5BE7B874D149}" type="datetimeFigureOut">
              <a:rPr lang="es-CO" smtClean="0"/>
              <a:t>08/05/2022</a:t>
            </a:fld>
            <a:endParaRPr lang="es-CO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C9C7-7E13-4944-90C4-5BC51BE23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581788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88A0-497E-4AD1-A2CC-5BE7B874D149}" type="datetimeFigureOut">
              <a:rPr lang="es-CO" smtClean="0"/>
              <a:t>08/05/2022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C9C7-7E13-4944-90C4-5BC51BE23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779558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O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 smtClean="0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F288A0-497E-4AD1-A2CC-5BE7B874D149}" type="datetimeFigureOut">
              <a:rPr lang="es-CO" smtClean="0"/>
              <a:t>08/05/2022</a:t>
            </a:fld>
            <a:endParaRPr lang="es-CO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2DC9C7-7E13-4944-90C4-5BC51BE23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09360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 smtClean="0"/>
              <a:t>Haga clic para modificar el estilo de título del patrón</a:t>
            </a:r>
            <a:endParaRPr lang="es-CO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 smtClean="0"/>
              <a:t>Haga clic para modificar el estilo de texto del patrón</a:t>
            </a:r>
          </a:p>
          <a:p>
            <a:pPr lvl="1"/>
            <a:r>
              <a:rPr lang="es-ES" smtClean="0"/>
              <a:t>Segundo nivel</a:t>
            </a:r>
          </a:p>
          <a:p>
            <a:pPr lvl="2"/>
            <a:r>
              <a:rPr lang="es-ES" smtClean="0"/>
              <a:t>Tercer nivel</a:t>
            </a:r>
          </a:p>
          <a:p>
            <a:pPr lvl="3"/>
            <a:r>
              <a:rPr lang="es-ES" smtClean="0"/>
              <a:t>Cuarto nivel</a:t>
            </a:r>
          </a:p>
          <a:p>
            <a:pPr lvl="4"/>
            <a:r>
              <a:rPr lang="es-ES" smtClean="0"/>
              <a:t>Quinto nivel</a:t>
            </a:r>
            <a:endParaRPr lang="es-CO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F288A0-497E-4AD1-A2CC-5BE7B874D149}" type="datetimeFigureOut">
              <a:rPr lang="es-CO" smtClean="0"/>
              <a:t>08/05/2022</a:t>
            </a:fld>
            <a:endParaRPr lang="es-CO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2DC9C7-7E13-4944-90C4-5BC51BE23E3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525725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88" y="1196752"/>
            <a:ext cx="3023659" cy="17008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3 CuadroTexto"/>
          <p:cNvSpPr txBox="1"/>
          <p:nvPr/>
        </p:nvSpPr>
        <p:spPr>
          <a:xfrm>
            <a:off x="3035847" y="188640"/>
            <a:ext cx="2688281" cy="523220"/>
          </a:xfrm>
          <a:prstGeom prst="rect">
            <a:avLst/>
          </a:prstGeom>
          <a:solidFill>
            <a:schemeClr val="tx1"/>
          </a:solidFill>
        </p:spPr>
        <p:txBody>
          <a:bodyPr wrap="square" rtlCol="0">
            <a:spAutoFit/>
          </a:bodyPr>
          <a:lstStyle/>
          <a:p>
            <a:r>
              <a:rPr lang="es-CO" sz="2800" dirty="0" smtClean="0">
                <a:solidFill>
                  <a:schemeClr val="accent2">
                    <a:lumMod val="20000"/>
                    <a:lumOff val="80000"/>
                  </a:schemeClr>
                </a:solidFill>
              </a:rPr>
              <a:t>a</a:t>
            </a:r>
            <a:r>
              <a:rPr lang="es-CO" sz="2800" dirty="0" smtClean="0">
                <a:solidFill>
                  <a:schemeClr val="accent2">
                    <a:lumMod val="40000"/>
                    <a:lumOff val="60000"/>
                  </a:schemeClr>
                </a:solidFill>
              </a:rPr>
              <a:t>n</a:t>
            </a:r>
            <a:r>
              <a:rPr lang="es-CO" sz="2800" dirty="0" smtClean="0">
                <a:solidFill>
                  <a:schemeClr val="accent2">
                    <a:lumMod val="60000"/>
                    <a:lumOff val="40000"/>
                  </a:schemeClr>
                </a:solidFill>
              </a:rPr>
              <a:t>i</a:t>
            </a:r>
            <a:r>
              <a:rPr lang="es-CO" sz="2800" dirty="0" smtClean="0">
                <a:solidFill>
                  <a:schemeClr val="accent2">
                    <a:lumMod val="75000"/>
                  </a:schemeClr>
                </a:solidFill>
              </a:rPr>
              <a:t>m</a:t>
            </a:r>
            <a:r>
              <a:rPr lang="es-CO" sz="2800" dirty="0" smtClean="0">
                <a:solidFill>
                  <a:srgbClr val="E8C2E9"/>
                </a:solidFill>
              </a:rPr>
              <a:t>a</a:t>
            </a:r>
            <a:r>
              <a:rPr lang="es-CO" sz="2800" dirty="0" smtClean="0">
                <a:solidFill>
                  <a:srgbClr val="FF0066"/>
                </a:solidFill>
              </a:rPr>
              <a:t>l</a:t>
            </a:r>
            <a:r>
              <a:rPr lang="es-CO" sz="2800" dirty="0" smtClean="0">
                <a:solidFill>
                  <a:srgbClr val="CC0066"/>
                </a:solidFill>
              </a:rPr>
              <a:t>i</a:t>
            </a:r>
            <a:r>
              <a:rPr lang="es-CO" sz="2800" dirty="0" smtClean="0">
                <a:solidFill>
                  <a:srgbClr val="FF6699"/>
                </a:solidFill>
              </a:rPr>
              <a:t>t</a:t>
            </a:r>
            <a:r>
              <a:rPr lang="es-CO" sz="2800" dirty="0" smtClean="0">
                <a:solidFill>
                  <a:srgbClr val="FFCCCC"/>
                </a:solidFill>
              </a:rPr>
              <a:t>o</a:t>
            </a:r>
            <a:r>
              <a:rPr lang="es-CO" sz="2800" dirty="0" smtClean="0">
                <a:solidFill>
                  <a:schemeClr val="accent2">
                    <a:lumMod val="75000"/>
                  </a:schemeClr>
                </a:solidFill>
              </a:rPr>
              <a:t>s</a:t>
            </a:r>
            <a:endParaRPr lang="es-CO" sz="2800" dirty="0">
              <a:solidFill>
                <a:schemeClr val="accent2">
                  <a:lumMod val="75000"/>
                </a:schemeClr>
              </a:solidFill>
            </a:endParaRPr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3859" y="2276872"/>
            <a:ext cx="2143125" cy="2133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620688"/>
            <a:ext cx="2143125" cy="2143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256" y="4869160"/>
            <a:ext cx="3071584" cy="1600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0" name="Picture 6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96936" y="2996952"/>
            <a:ext cx="16409122" cy="164091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86922" y="3612282"/>
            <a:ext cx="2857078" cy="285707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70102216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1</Words>
  <Application>Microsoft Office PowerPoint</Application>
  <PresentationFormat>Presentación en pantalla (4:3)</PresentationFormat>
  <Paragraphs>1</Paragraphs>
  <Slides>1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2" baseType="lpstr">
      <vt:lpstr>Tema de Office</vt:lpstr>
      <vt:lpstr>Presentación de PowerPoint</vt:lpstr>
    </vt:vector>
  </TitlesOfParts>
  <Company>Luffi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Luffi</dc:creator>
  <cp:lastModifiedBy>Luffi</cp:lastModifiedBy>
  <cp:revision>2</cp:revision>
  <dcterms:created xsi:type="dcterms:W3CDTF">2022-05-08T21:46:09Z</dcterms:created>
  <dcterms:modified xsi:type="dcterms:W3CDTF">2022-05-08T22:19:50Z</dcterms:modified>
</cp:coreProperties>
</file>