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3EF8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6F7CF7-C1C4-49F4-A1C4-55AEA6A58A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CC245A-E801-486E-8ED6-C6C9FA0CA1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40F4EF-BA39-419C-BF3E-036F151A1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A4AC-5E04-4F97-A013-7CCFA43DF17A}" type="datetimeFigureOut">
              <a:rPr lang="es-CO" smtClean="0"/>
              <a:t>14/11/2020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992B4E-7FC5-4BCA-9696-CA1296B04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45AC46-1497-45CF-A927-575B2C313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A9E4-3A4D-436B-A386-F45361F32B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5875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E1D79D-896A-46E2-BB48-44D79ED4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0E354FF-A55A-490D-A999-D4409620B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6DD6B7-8D28-4DAA-B285-6BE0DCC19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A4AC-5E04-4F97-A013-7CCFA43DF17A}" type="datetimeFigureOut">
              <a:rPr lang="es-CO" smtClean="0"/>
              <a:t>14/11/2020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E3B69B-FD61-4D02-B737-1E5CE7286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6ACF2A-B9DE-43E8-AB43-3529AE551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A9E4-3A4D-436B-A386-F45361F32B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6900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C273EC4-2376-450B-A9FB-AA040688B5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D3529BB-2487-4323-8C4C-596250E1A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7DACEF-FE11-4C03-83FF-B1E33D03B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A4AC-5E04-4F97-A013-7CCFA43DF17A}" type="datetimeFigureOut">
              <a:rPr lang="es-CO" smtClean="0"/>
              <a:t>14/11/2020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D58534-4573-496E-B20B-148FE42B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E8BEBB-81F4-4E57-9E2F-15D3CD85A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A9E4-3A4D-436B-A386-F45361F32B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53956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C1054C-0008-4FFF-B3B5-4ED8DFFBF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DF6A58-DE5D-4860-A64B-E7509A52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5C4F17-8D8A-464E-9A79-96BC3C89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A4AC-5E04-4F97-A013-7CCFA43DF17A}" type="datetimeFigureOut">
              <a:rPr lang="es-CO" smtClean="0"/>
              <a:t>14/11/2020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6A3218-8678-4162-84B0-D0B8D8EAD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902DC0-EF6B-477E-890D-03C6759C1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A9E4-3A4D-436B-A386-F45361F32B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9560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57EED0-BBF6-41E9-BE1F-242EAF535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1C683C-CBD6-4CDB-B403-0B754E9C5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6865FF-5C4B-44DA-8419-AF73B6D90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A4AC-5E04-4F97-A013-7CCFA43DF17A}" type="datetimeFigureOut">
              <a:rPr lang="es-CO" smtClean="0"/>
              <a:t>14/11/2020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B89061-3437-492D-ABE5-23E669F5F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F82CA4-C0F7-4EC8-8A10-6F9B6171F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A9E4-3A4D-436B-A386-F45361F32B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0605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30E187-E411-45B2-A3DB-4EEAFFCCA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A85AE1-91B4-466A-9532-86C81D7B9F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301C50-8F54-4EE9-8707-FD5B49D7D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CD3A1D-4FB5-4E81-8F13-6E6463A13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A4AC-5E04-4F97-A013-7CCFA43DF17A}" type="datetimeFigureOut">
              <a:rPr lang="es-CO" smtClean="0"/>
              <a:t>14/11/2020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605BD79-25E8-4960-88E8-E3A5D343E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4E95DB3-1093-4975-9433-1310C15AD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A9E4-3A4D-436B-A386-F45361F32B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8291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94A5B1-548D-41D0-B57C-16D1C9172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ED3FD6-4EB2-44C4-899D-CF14816D9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9EB5D9B-1A3D-43D0-AE36-05ADFEEC24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9F87BA0-4507-4F17-A6AA-CCCB36FC38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B9559D0-61E6-433A-A7B0-CFA9A7722E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79B94E0-F0E2-4FAB-B1FF-4CB76023B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A4AC-5E04-4F97-A013-7CCFA43DF17A}" type="datetimeFigureOut">
              <a:rPr lang="es-CO" smtClean="0"/>
              <a:t>14/11/2020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1C8467D-3419-4447-ADEA-A9D5CB4EA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3110A30-4817-47C6-8F91-53E65B761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A9E4-3A4D-436B-A386-F45361F32B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0969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0CB1F5-AA0F-41D6-A6A8-C5CDFAA6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BFD412B-AB7F-40C2-BA15-A173E1E6F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A4AC-5E04-4F97-A013-7CCFA43DF17A}" type="datetimeFigureOut">
              <a:rPr lang="es-CO" smtClean="0"/>
              <a:t>14/11/2020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6BA5829-30F2-4C79-AB10-D5C8D7621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AC03F48-C04E-450C-B1C9-8BCBE55E8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A9E4-3A4D-436B-A386-F45361F32B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99206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46611D0-95CD-47D4-BEFC-AB906249F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A4AC-5E04-4F97-A013-7CCFA43DF17A}" type="datetimeFigureOut">
              <a:rPr lang="es-CO" smtClean="0"/>
              <a:t>14/11/2020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B860A47-DEFD-442C-8618-60683B5D1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5539924-4DED-41F9-B3B9-1C92C4E61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A9E4-3A4D-436B-A386-F45361F32B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0335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02F5A3-EF9F-4FA2-9FD2-2913263C1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41E10F-D0AD-423E-868F-99604AAE9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599FB1-BEA0-457D-8BF5-1A176FDD2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5A884AC-FDF0-4293-9186-37AD6E608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A4AC-5E04-4F97-A013-7CCFA43DF17A}" type="datetimeFigureOut">
              <a:rPr lang="es-CO" smtClean="0"/>
              <a:t>14/11/2020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A087083-5781-4E74-84F4-A2DBC39FB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9B4D41A-02A1-45C9-851D-07AB82457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A9E4-3A4D-436B-A386-F45361F32B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0061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D0CC00-BB7E-4990-8794-6752E554A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131C8C8-7D0D-4D09-A10C-598168E147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D50FCA9-3ED5-46D0-AAD8-5F4BA6F87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6DAF1E7-91E2-45E2-9446-9680FF34E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8A4AC-5E04-4F97-A013-7CCFA43DF17A}" type="datetimeFigureOut">
              <a:rPr lang="es-CO" smtClean="0"/>
              <a:t>14/11/2020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298D483-D676-49AE-B73C-21D772F35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CFD4C5-8C90-472A-82B9-6828A6307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A9E4-3A4D-436B-A386-F45361F32B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47872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9E57CA3-2A62-4ECB-89B9-213DC184C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232CE64-2D57-4AC8-95C1-1EC2BF545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64457D-4637-4937-9D88-5C63D34083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8A4AC-5E04-4F97-A013-7CCFA43DF17A}" type="datetimeFigureOut">
              <a:rPr lang="es-CO" smtClean="0"/>
              <a:t>14/11/2020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1EE082-339B-4E1C-86D5-C411705C9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53B287-7234-427A-AB20-E4F2E2D759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FA9E4-3A4D-436B-A386-F45361F32B1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576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18" Type="http://schemas.openxmlformats.org/officeDocument/2006/relationships/image" Target="../media/image1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" Type="http://schemas.openxmlformats.org/officeDocument/2006/relationships/image" Target="../media/image1.jpeg"/><Relationship Id="rId16" Type="http://schemas.openxmlformats.org/officeDocument/2006/relationships/image" Target="../media/image15.jpeg"/><Relationship Id="rId20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image" Target="../media/image14.jpeg"/><Relationship Id="rId10" Type="http://schemas.openxmlformats.org/officeDocument/2006/relationships/image" Target="../media/image9.jpeg"/><Relationship Id="rId19" Type="http://schemas.openxmlformats.org/officeDocument/2006/relationships/image" Target="../media/image18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B0F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ersonajes Bíblicos Ejemplares – XXVI – Templo el Calvario">
            <a:extLst>
              <a:ext uri="{FF2B5EF4-FFF2-40B4-BE49-F238E27FC236}">
                <a16:creationId xmlns:a16="http://schemas.microsoft.com/office/drawing/2014/main" id="{DD8193D5-73F6-415A-A905-2C8EA8B42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22" y="2371625"/>
            <a:ext cx="2382471" cy="1592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35E57D13-EEB8-401C-9179-AD99B727E1AA}"/>
              </a:ext>
            </a:extLst>
          </p:cNvPr>
          <p:cNvSpPr/>
          <p:nvPr/>
        </p:nvSpPr>
        <p:spPr>
          <a:xfrm>
            <a:off x="6397972" y="5049415"/>
            <a:ext cx="1539214" cy="154988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/>
              <a:t>GANA UN PUNTO</a:t>
            </a:r>
            <a:endParaRPr lang="es-CO" sz="2800" dirty="0"/>
          </a:p>
        </p:txBody>
      </p:sp>
      <p:sp>
        <p:nvSpPr>
          <p:cNvPr id="76" name="Rectángulo: esquinas redondeadas 75">
            <a:extLst>
              <a:ext uri="{FF2B5EF4-FFF2-40B4-BE49-F238E27FC236}">
                <a16:creationId xmlns:a16="http://schemas.microsoft.com/office/drawing/2014/main" id="{2303889B-95A2-48AC-A6DE-A7FE320E88AB}"/>
              </a:ext>
            </a:extLst>
          </p:cNvPr>
          <p:cNvSpPr/>
          <p:nvPr/>
        </p:nvSpPr>
        <p:spPr>
          <a:xfrm>
            <a:off x="8485719" y="3287058"/>
            <a:ext cx="1539214" cy="154988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 </a:t>
            </a:r>
            <a:r>
              <a:rPr lang="es-MX" sz="2800" dirty="0"/>
              <a:t>PIERDE EL TURNO</a:t>
            </a:r>
            <a:endParaRPr lang="es-CO" dirty="0"/>
          </a:p>
        </p:txBody>
      </p:sp>
      <p:grpSp>
        <p:nvGrpSpPr>
          <p:cNvPr id="89" name="Grupo 88">
            <a:extLst>
              <a:ext uri="{FF2B5EF4-FFF2-40B4-BE49-F238E27FC236}">
                <a16:creationId xmlns:a16="http://schemas.microsoft.com/office/drawing/2014/main" id="{D4D97F73-0A38-46A1-B154-985992B07C00}"/>
              </a:ext>
            </a:extLst>
          </p:cNvPr>
          <p:cNvGrpSpPr/>
          <p:nvPr/>
        </p:nvGrpSpPr>
        <p:grpSpPr>
          <a:xfrm>
            <a:off x="4561208" y="3395040"/>
            <a:ext cx="1539214" cy="1549888"/>
            <a:chOff x="4561208" y="3395040"/>
            <a:chExt cx="1539214" cy="1549888"/>
          </a:xfrm>
        </p:grpSpPr>
        <p:sp>
          <p:nvSpPr>
            <p:cNvPr id="68" name="Rectángulo: esquinas redondeadas 67">
              <a:extLst>
                <a:ext uri="{FF2B5EF4-FFF2-40B4-BE49-F238E27FC236}">
                  <a16:creationId xmlns:a16="http://schemas.microsoft.com/office/drawing/2014/main" id="{B6CA0831-5E2D-484A-8F4B-D0A7A39CB19D}"/>
                </a:ext>
              </a:extLst>
            </p:cNvPr>
            <p:cNvSpPr/>
            <p:nvPr/>
          </p:nvSpPr>
          <p:spPr>
            <a:xfrm>
              <a:off x="4561208" y="3395040"/>
              <a:ext cx="1539214" cy="1549888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2400" dirty="0"/>
            </a:p>
          </p:txBody>
        </p:sp>
        <p:pic>
          <p:nvPicPr>
            <p:cNvPr id="83" name="Imagen 82">
              <a:extLst>
                <a:ext uri="{FF2B5EF4-FFF2-40B4-BE49-F238E27FC236}">
                  <a16:creationId xmlns:a16="http://schemas.microsoft.com/office/drawing/2014/main" id="{C82EF3EF-75C1-4F50-8275-26E79F6AB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9145" y="3574778"/>
              <a:ext cx="1355935" cy="1246829"/>
            </a:xfrm>
            <a:prstGeom prst="rect">
              <a:avLst/>
            </a:prstGeom>
          </p:spPr>
        </p:pic>
      </p:grpSp>
      <p:grpSp>
        <p:nvGrpSpPr>
          <p:cNvPr id="88" name="Grupo 87">
            <a:extLst>
              <a:ext uri="{FF2B5EF4-FFF2-40B4-BE49-F238E27FC236}">
                <a16:creationId xmlns:a16="http://schemas.microsoft.com/office/drawing/2014/main" id="{72BEBAC9-4E4A-4F48-ACC8-6B10EF657AC9}"/>
              </a:ext>
            </a:extLst>
          </p:cNvPr>
          <p:cNvGrpSpPr/>
          <p:nvPr/>
        </p:nvGrpSpPr>
        <p:grpSpPr>
          <a:xfrm>
            <a:off x="6444273" y="1705280"/>
            <a:ext cx="1576689" cy="1549888"/>
            <a:chOff x="6455595" y="1667145"/>
            <a:chExt cx="1576689" cy="1549888"/>
          </a:xfrm>
        </p:grpSpPr>
        <p:sp>
          <p:nvSpPr>
            <p:cNvPr id="52" name="Rectángulo: esquinas redondeadas 51">
              <a:extLst>
                <a:ext uri="{FF2B5EF4-FFF2-40B4-BE49-F238E27FC236}">
                  <a16:creationId xmlns:a16="http://schemas.microsoft.com/office/drawing/2014/main" id="{324A716B-249F-4AB4-9282-E60F26EB278F}"/>
                </a:ext>
              </a:extLst>
            </p:cNvPr>
            <p:cNvSpPr/>
            <p:nvPr/>
          </p:nvSpPr>
          <p:spPr>
            <a:xfrm>
              <a:off x="6455595" y="1667145"/>
              <a:ext cx="1576689" cy="1549888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pic>
          <p:nvPicPr>
            <p:cNvPr id="87" name="Imagen 86">
              <a:extLst>
                <a:ext uri="{FF2B5EF4-FFF2-40B4-BE49-F238E27FC236}">
                  <a16:creationId xmlns:a16="http://schemas.microsoft.com/office/drawing/2014/main" id="{C9AC098E-0226-4AB8-9A1F-38DCA3568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9639" y="1798878"/>
              <a:ext cx="1377374" cy="1385006"/>
            </a:xfrm>
            <a:prstGeom prst="rect">
              <a:avLst/>
            </a:prstGeom>
          </p:spPr>
        </p:pic>
      </p:grpSp>
      <p:grpSp>
        <p:nvGrpSpPr>
          <p:cNvPr id="79" name="Grupo 78">
            <a:extLst>
              <a:ext uri="{FF2B5EF4-FFF2-40B4-BE49-F238E27FC236}">
                <a16:creationId xmlns:a16="http://schemas.microsoft.com/office/drawing/2014/main" id="{EBAF2784-1CBB-4CBE-BED0-03F217702659}"/>
              </a:ext>
            </a:extLst>
          </p:cNvPr>
          <p:cNvGrpSpPr/>
          <p:nvPr/>
        </p:nvGrpSpPr>
        <p:grpSpPr>
          <a:xfrm>
            <a:off x="10477878" y="1666936"/>
            <a:ext cx="1539214" cy="1549888"/>
            <a:chOff x="10451840" y="1706413"/>
            <a:chExt cx="1539214" cy="1549888"/>
          </a:xfrm>
        </p:grpSpPr>
        <p:sp>
          <p:nvSpPr>
            <p:cNvPr id="56" name="Rectángulo: esquinas redondeadas 55">
              <a:extLst>
                <a:ext uri="{FF2B5EF4-FFF2-40B4-BE49-F238E27FC236}">
                  <a16:creationId xmlns:a16="http://schemas.microsoft.com/office/drawing/2014/main" id="{E07CFB49-B8AE-4B04-9264-EE6482C415F4}"/>
                </a:ext>
              </a:extLst>
            </p:cNvPr>
            <p:cNvSpPr/>
            <p:nvPr/>
          </p:nvSpPr>
          <p:spPr>
            <a:xfrm>
              <a:off x="10451840" y="1706413"/>
              <a:ext cx="1539214" cy="1549888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2800" dirty="0"/>
            </a:p>
          </p:txBody>
        </p:sp>
        <p:pic>
          <p:nvPicPr>
            <p:cNvPr id="71" name="Imagen 70">
              <a:extLst>
                <a:ext uri="{FF2B5EF4-FFF2-40B4-BE49-F238E27FC236}">
                  <a16:creationId xmlns:a16="http://schemas.microsoft.com/office/drawing/2014/main" id="{D7D166C3-4948-4689-81DF-E2DBC7E30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95435" y="1980450"/>
              <a:ext cx="1290602" cy="1099027"/>
            </a:xfrm>
            <a:prstGeom prst="rect">
              <a:avLst/>
            </a:prstGeom>
          </p:spPr>
        </p:pic>
      </p:grpSp>
      <p:grpSp>
        <p:nvGrpSpPr>
          <p:cNvPr id="77" name="Grupo 76">
            <a:extLst>
              <a:ext uri="{FF2B5EF4-FFF2-40B4-BE49-F238E27FC236}">
                <a16:creationId xmlns:a16="http://schemas.microsoft.com/office/drawing/2014/main" id="{92480C5E-FB73-4EE2-A53A-0457BE7D921D}"/>
              </a:ext>
            </a:extLst>
          </p:cNvPr>
          <p:cNvGrpSpPr/>
          <p:nvPr/>
        </p:nvGrpSpPr>
        <p:grpSpPr>
          <a:xfrm>
            <a:off x="2619433" y="1713489"/>
            <a:ext cx="1539214" cy="1549888"/>
            <a:chOff x="2620504" y="1713525"/>
            <a:chExt cx="1539214" cy="1549888"/>
          </a:xfrm>
        </p:grpSpPr>
        <p:sp>
          <p:nvSpPr>
            <p:cNvPr id="48" name="Rectángulo: esquinas redondeadas 47">
              <a:extLst>
                <a:ext uri="{FF2B5EF4-FFF2-40B4-BE49-F238E27FC236}">
                  <a16:creationId xmlns:a16="http://schemas.microsoft.com/office/drawing/2014/main" id="{90D4DDCA-DDA0-4C5D-981B-F92CD639D7AB}"/>
                </a:ext>
              </a:extLst>
            </p:cNvPr>
            <p:cNvSpPr/>
            <p:nvPr/>
          </p:nvSpPr>
          <p:spPr>
            <a:xfrm>
              <a:off x="2620504" y="1713525"/>
              <a:ext cx="1539214" cy="1549888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pic>
          <p:nvPicPr>
            <p:cNvPr id="75" name="Imagen 74">
              <a:extLst>
                <a:ext uri="{FF2B5EF4-FFF2-40B4-BE49-F238E27FC236}">
                  <a16:creationId xmlns:a16="http://schemas.microsoft.com/office/drawing/2014/main" id="{F13A8970-C0B8-4945-AF9E-2DE5BE26E1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7739" y="1859923"/>
              <a:ext cx="1251093" cy="1214626"/>
            </a:xfrm>
            <a:prstGeom prst="rect">
              <a:avLst/>
            </a:prstGeom>
          </p:spPr>
        </p:pic>
      </p:grpSp>
      <p:grpSp>
        <p:nvGrpSpPr>
          <p:cNvPr id="67" name="Grupo 66">
            <a:extLst>
              <a:ext uri="{FF2B5EF4-FFF2-40B4-BE49-F238E27FC236}">
                <a16:creationId xmlns:a16="http://schemas.microsoft.com/office/drawing/2014/main" id="{6493AA95-695D-4504-8A23-9E8CB23B58BA}"/>
              </a:ext>
            </a:extLst>
          </p:cNvPr>
          <p:cNvGrpSpPr/>
          <p:nvPr/>
        </p:nvGrpSpPr>
        <p:grpSpPr>
          <a:xfrm>
            <a:off x="4591973" y="1735229"/>
            <a:ext cx="1539214" cy="1549888"/>
            <a:chOff x="4511061" y="1708191"/>
            <a:chExt cx="1539214" cy="1549888"/>
          </a:xfrm>
        </p:grpSpPr>
        <p:sp>
          <p:nvSpPr>
            <p:cNvPr id="50" name="Rectángulo: esquinas redondeadas 49">
              <a:extLst>
                <a:ext uri="{FF2B5EF4-FFF2-40B4-BE49-F238E27FC236}">
                  <a16:creationId xmlns:a16="http://schemas.microsoft.com/office/drawing/2014/main" id="{2A3FE498-888F-442A-A6F7-D043F99921BF}"/>
                </a:ext>
              </a:extLst>
            </p:cNvPr>
            <p:cNvSpPr/>
            <p:nvPr/>
          </p:nvSpPr>
          <p:spPr>
            <a:xfrm>
              <a:off x="4511061" y="1708191"/>
              <a:ext cx="1539214" cy="1549888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pic>
          <p:nvPicPr>
            <p:cNvPr id="63" name="Imagen 62">
              <a:extLst>
                <a:ext uri="{FF2B5EF4-FFF2-40B4-BE49-F238E27FC236}">
                  <a16:creationId xmlns:a16="http://schemas.microsoft.com/office/drawing/2014/main" id="{9EB11748-8777-4301-9D51-01C560A00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9128" y="1973454"/>
              <a:ext cx="1327103" cy="1077218"/>
            </a:xfrm>
            <a:prstGeom prst="rect">
              <a:avLst/>
            </a:prstGeom>
          </p:spPr>
        </p:pic>
      </p:grpSp>
      <p:grpSp>
        <p:nvGrpSpPr>
          <p:cNvPr id="65" name="Grupo 64">
            <a:extLst>
              <a:ext uri="{FF2B5EF4-FFF2-40B4-BE49-F238E27FC236}">
                <a16:creationId xmlns:a16="http://schemas.microsoft.com/office/drawing/2014/main" id="{0993AE3F-0561-49CA-8823-D8CD3F193AFD}"/>
              </a:ext>
            </a:extLst>
          </p:cNvPr>
          <p:cNvGrpSpPr/>
          <p:nvPr/>
        </p:nvGrpSpPr>
        <p:grpSpPr>
          <a:xfrm>
            <a:off x="10519674" y="30825"/>
            <a:ext cx="1539214" cy="1549888"/>
            <a:chOff x="10519674" y="30825"/>
            <a:chExt cx="1539214" cy="1549888"/>
          </a:xfrm>
        </p:grpSpPr>
        <p:sp>
          <p:nvSpPr>
            <p:cNvPr id="64" name="Rectángulo: esquinas redondeadas 63">
              <a:extLst>
                <a:ext uri="{FF2B5EF4-FFF2-40B4-BE49-F238E27FC236}">
                  <a16:creationId xmlns:a16="http://schemas.microsoft.com/office/drawing/2014/main" id="{EAC5E46D-4166-48E5-B203-24E806003EB3}"/>
                </a:ext>
              </a:extLst>
            </p:cNvPr>
            <p:cNvSpPr/>
            <p:nvPr/>
          </p:nvSpPr>
          <p:spPr>
            <a:xfrm>
              <a:off x="10519674" y="30825"/>
              <a:ext cx="1539214" cy="1549888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pic>
          <p:nvPicPr>
            <p:cNvPr id="59" name="Imagen 58">
              <a:extLst>
                <a:ext uri="{FF2B5EF4-FFF2-40B4-BE49-F238E27FC236}">
                  <a16:creationId xmlns:a16="http://schemas.microsoft.com/office/drawing/2014/main" id="{05191FBC-4B4D-4366-A68B-DEC5E5AD3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1056" y="264880"/>
              <a:ext cx="1446326" cy="1125942"/>
            </a:xfrm>
            <a:prstGeom prst="rect">
              <a:avLst/>
            </a:prstGeom>
          </p:spPr>
        </p:pic>
      </p:grpSp>
      <p:grpSp>
        <p:nvGrpSpPr>
          <p:cNvPr id="55" name="Grupo 54">
            <a:extLst>
              <a:ext uri="{FF2B5EF4-FFF2-40B4-BE49-F238E27FC236}">
                <a16:creationId xmlns:a16="http://schemas.microsoft.com/office/drawing/2014/main" id="{79D0E152-96F0-4A72-B1F9-F71CF7B5A03C}"/>
              </a:ext>
            </a:extLst>
          </p:cNvPr>
          <p:cNvGrpSpPr/>
          <p:nvPr/>
        </p:nvGrpSpPr>
        <p:grpSpPr>
          <a:xfrm>
            <a:off x="4511061" y="5107686"/>
            <a:ext cx="1539214" cy="1549888"/>
            <a:chOff x="4511061" y="5107686"/>
            <a:chExt cx="1539214" cy="1549888"/>
          </a:xfrm>
        </p:grpSpPr>
        <p:sp>
          <p:nvSpPr>
            <p:cNvPr id="66" name="Rectángulo: esquinas redondeadas 65">
              <a:extLst>
                <a:ext uri="{FF2B5EF4-FFF2-40B4-BE49-F238E27FC236}">
                  <a16:creationId xmlns:a16="http://schemas.microsoft.com/office/drawing/2014/main" id="{D499119C-71B6-47E4-96AB-56EA996F5A8D}"/>
                </a:ext>
              </a:extLst>
            </p:cNvPr>
            <p:cNvSpPr/>
            <p:nvPr/>
          </p:nvSpPr>
          <p:spPr>
            <a:xfrm>
              <a:off x="4511061" y="5107686"/>
              <a:ext cx="1539214" cy="1549888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2400" dirty="0"/>
            </a:p>
          </p:txBody>
        </p:sp>
        <p:pic>
          <p:nvPicPr>
            <p:cNvPr id="47" name="Imagen 46">
              <a:extLst>
                <a:ext uri="{FF2B5EF4-FFF2-40B4-BE49-F238E27FC236}">
                  <a16:creationId xmlns:a16="http://schemas.microsoft.com/office/drawing/2014/main" id="{42272FF2-9646-4291-9CEB-F431A56DE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11933" y="5414734"/>
              <a:ext cx="1343199" cy="1067337"/>
            </a:xfrm>
            <a:prstGeom prst="rect">
              <a:avLst/>
            </a:prstGeom>
          </p:spPr>
        </p:pic>
      </p:grpSp>
      <p:grpSp>
        <p:nvGrpSpPr>
          <p:cNvPr id="53" name="Grupo 52">
            <a:extLst>
              <a:ext uri="{FF2B5EF4-FFF2-40B4-BE49-F238E27FC236}">
                <a16:creationId xmlns:a16="http://schemas.microsoft.com/office/drawing/2014/main" id="{E4735ED6-710A-4229-A980-012046669BDD}"/>
              </a:ext>
            </a:extLst>
          </p:cNvPr>
          <p:cNvGrpSpPr/>
          <p:nvPr/>
        </p:nvGrpSpPr>
        <p:grpSpPr>
          <a:xfrm>
            <a:off x="2615156" y="5090923"/>
            <a:ext cx="1539214" cy="1549888"/>
            <a:chOff x="2615340" y="5049415"/>
            <a:chExt cx="1539214" cy="1549888"/>
          </a:xfrm>
        </p:grpSpPr>
        <p:sp>
          <p:nvSpPr>
            <p:cNvPr id="84" name="Rectángulo: esquinas redondeadas 83">
              <a:extLst>
                <a:ext uri="{FF2B5EF4-FFF2-40B4-BE49-F238E27FC236}">
                  <a16:creationId xmlns:a16="http://schemas.microsoft.com/office/drawing/2014/main" id="{36592C39-84C4-417B-AEC4-EA1EB8497D09}"/>
                </a:ext>
              </a:extLst>
            </p:cNvPr>
            <p:cNvSpPr/>
            <p:nvPr/>
          </p:nvSpPr>
          <p:spPr>
            <a:xfrm>
              <a:off x="2615340" y="5049415"/>
              <a:ext cx="1539214" cy="1549888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2400" dirty="0"/>
            </a:p>
          </p:txBody>
        </p:sp>
        <p:pic>
          <p:nvPicPr>
            <p:cNvPr id="51" name="Imagen 50">
              <a:extLst>
                <a:ext uri="{FF2B5EF4-FFF2-40B4-BE49-F238E27FC236}">
                  <a16:creationId xmlns:a16="http://schemas.microsoft.com/office/drawing/2014/main" id="{E0E855AA-E084-4078-8418-83D10AF4C5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8169" y="5272650"/>
              <a:ext cx="1338980" cy="1182766"/>
            </a:xfrm>
            <a:prstGeom prst="rect">
              <a:avLst/>
            </a:prstGeom>
          </p:spPr>
        </p:pic>
      </p:grpSp>
      <p:grpSp>
        <p:nvGrpSpPr>
          <p:cNvPr id="45" name="Grupo 44">
            <a:extLst>
              <a:ext uri="{FF2B5EF4-FFF2-40B4-BE49-F238E27FC236}">
                <a16:creationId xmlns:a16="http://schemas.microsoft.com/office/drawing/2014/main" id="{052EA165-9628-486A-BB50-25007D85D4ED}"/>
              </a:ext>
            </a:extLst>
          </p:cNvPr>
          <p:cNvGrpSpPr/>
          <p:nvPr/>
        </p:nvGrpSpPr>
        <p:grpSpPr>
          <a:xfrm>
            <a:off x="2593194" y="3424285"/>
            <a:ext cx="1539214" cy="1549888"/>
            <a:chOff x="2645508" y="3332462"/>
            <a:chExt cx="1539214" cy="1549888"/>
          </a:xfrm>
        </p:grpSpPr>
        <p:sp>
          <p:nvSpPr>
            <p:cNvPr id="82" name="Rectángulo: esquinas redondeadas 81">
              <a:extLst>
                <a:ext uri="{FF2B5EF4-FFF2-40B4-BE49-F238E27FC236}">
                  <a16:creationId xmlns:a16="http://schemas.microsoft.com/office/drawing/2014/main" id="{DCE9B165-192E-4845-A811-18B4E5C71A21}"/>
                </a:ext>
              </a:extLst>
            </p:cNvPr>
            <p:cNvSpPr/>
            <p:nvPr/>
          </p:nvSpPr>
          <p:spPr>
            <a:xfrm>
              <a:off x="2645508" y="3332462"/>
              <a:ext cx="1539214" cy="1549888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pic>
          <p:nvPicPr>
            <p:cNvPr id="43" name="Imagen 42">
              <a:extLst>
                <a:ext uri="{FF2B5EF4-FFF2-40B4-BE49-F238E27FC236}">
                  <a16:creationId xmlns:a16="http://schemas.microsoft.com/office/drawing/2014/main" id="{9246FBB5-91BC-462F-87C4-D54220F8BF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9687" y="3466092"/>
              <a:ext cx="1384533" cy="1279230"/>
            </a:xfrm>
            <a:prstGeom prst="rect">
              <a:avLst/>
            </a:prstGeom>
          </p:spPr>
        </p:pic>
      </p:grpSp>
      <p:grpSp>
        <p:nvGrpSpPr>
          <p:cNvPr id="44" name="Grupo 43">
            <a:extLst>
              <a:ext uri="{FF2B5EF4-FFF2-40B4-BE49-F238E27FC236}">
                <a16:creationId xmlns:a16="http://schemas.microsoft.com/office/drawing/2014/main" id="{5E24B182-AF69-4C9B-9083-B22E6A3131AA}"/>
              </a:ext>
            </a:extLst>
          </p:cNvPr>
          <p:cNvGrpSpPr/>
          <p:nvPr/>
        </p:nvGrpSpPr>
        <p:grpSpPr>
          <a:xfrm>
            <a:off x="4588702" y="86330"/>
            <a:ext cx="1539214" cy="1549888"/>
            <a:chOff x="4588702" y="86330"/>
            <a:chExt cx="1539214" cy="1549888"/>
          </a:xfrm>
        </p:grpSpPr>
        <p:sp>
          <p:nvSpPr>
            <p:cNvPr id="58" name="Rectángulo: esquinas redondeadas 57">
              <a:extLst>
                <a:ext uri="{FF2B5EF4-FFF2-40B4-BE49-F238E27FC236}">
                  <a16:creationId xmlns:a16="http://schemas.microsoft.com/office/drawing/2014/main" id="{0951DA42-AC1F-4A97-B6B4-CFFDB3461ADF}"/>
                </a:ext>
              </a:extLst>
            </p:cNvPr>
            <p:cNvSpPr/>
            <p:nvPr/>
          </p:nvSpPr>
          <p:spPr>
            <a:xfrm>
              <a:off x="4588702" y="86330"/>
              <a:ext cx="1539214" cy="1549888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pic>
          <p:nvPicPr>
            <p:cNvPr id="41" name="Imagen 40">
              <a:extLst>
                <a:ext uri="{FF2B5EF4-FFF2-40B4-BE49-F238E27FC236}">
                  <a16:creationId xmlns:a16="http://schemas.microsoft.com/office/drawing/2014/main" id="{FE68ED34-201D-4E27-B8A1-20C41482D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8987" y="227681"/>
              <a:ext cx="1384533" cy="1258956"/>
            </a:xfrm>
            <a:prstGeom prst="rect">
              <a:avLst/>
            </a:prstGeom>
          </p:spPr>
        </p:pic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459D29A6-B18F-43DB-AEA5-05FAB128D34B}"/>
              </a:ext>
            </a:extLst>
          </p:cNvPr>
          <p:cNvGrpSpPr/>
          <p:nvPr/>
        </p:nvGrpSpPr>
        <p:grpSpPr>
          <a:xfrm>
            <a:off x="6401028" y="3360971"/>
            <a:ext cx="1539214" cy="1549888"/>
            <a:chOff x="6418321" y="3298201"/>
            <a:chExt cx="1539214" cy="1549888"/>
          </a:xfrm>
        </p:grpSpPr>
        <p:sp>
          <p:nvSpPr>
            <p:cNvPr id="72" name="Rectángulo: esquinas redondeadas 71">
              <a:extLst>
                <a:ext uri="{FF2B5EF4-FFF2-40B4-BE49-F238E27FC236}">
                  <a16:creationId xmlns:a16="http://schemas.microsoft.com/office/drawing/2014/main" id="{92D05AA1-6F06-4F96-9F07-8AE7CE8A3547}"/>
                </a:ext>
              </a:extLst>
            </p:cNvPr>
            <p:cNvSpPr/>
            <p:nvPr/>
          </p:nvSpPr>
          <p:spPr>
            <a:xfrm>
              <a:off x="6418321" y="3298201"/>
              <a:ext cx="1539214" cy="1549888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700" dirty="0"/>
            </a:p>
          </p:txBody>
        </p:sp>
        <p:pic>
          <p:nvPicPr>
            <p:cNvPr id="34" name="Imagen 33">
              <a:extLst>
                <a:ext uri="{FF2B5EF4-FFF2-40B4-BE49-F238E27FC236}">
                  <a16:creationId xmlns:a16="http://schemas.microsoft.com/office/drawing/2014/main" id="{B50BF559-DE12-44B0-9883-C8C634A0B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5407" y="3415435"/>
              <a:ext cx="1203003" cy="1321476"/>
            </a:xfrm>
            <a:prstGeom prst="rect">
              <a:avLst/>
            </a:prstGeom>
          </p:spPr>
        </p:pic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6ABF103E-B267-4CC4-80AC-639AB0EE2513}"/>
              </a:ext>
            </a:extLst>
          </p:cNvPr>
          <p:cNvGrpSpPr/>
          <p:nvPr/>
        </p:nvGrpSpPr>
        <p:grpSpPr>
          <a:xfrm>
            <a:off x="10511866" y="4984630"/>
            <a:ext cx="1539214" cy="1549888"/>
            <a:chOff x="10511866" y="4984630"/>
            <a:chExt cx="1539214" cy="1549888"/>
          </a:xfrm>
        </p:grpSpPr>
        <p:sp>
          <p:nvSpPr>
            <p:cNvPr id="78" name="Rectángulo: esquinas redondeadas 77">
              <a:extLst>
                <a:ext uri="{FF2B5EF4-FFF2-40B4-BE49-F238E27FC236}">
                  <a16:creationId xmlns:a16="http://schemas.microsoft.com/office/drawing/2014/main" id="{B9FC96B4-EE4F-4074-9978-474563D846F8}"/>
                </a:ext>
              </a:extLst>
            </p:cNvPr>
            <p:cNvSpPr/>
            <p:nvPr/>
          </p:nvSpPr>
          <p:spPr>
            <a:xfrm>
              <a:off x="10511866" y="4984630"/>
              <a:ext cx="1539214" cy="1549888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pic>
          <p:nvPicPr>
            <p:cNvPr id="36" name="Imagen 35">
              <a:extLst>
                <a:ext uri="{FF2B5EF4-FFF2-40B4-BE49-F238E27FC236}">
                  <a16:creationId xmlns:a16="http://schemas.microsoft.com/office/drawing/2014/main" id="{F94D002D-943B-4A2E-96B4-89EC85AC2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09972" y="5107686"/>
              <a:ext cx="1381082" cy="1279081"/>
            </a:xfrm>
            <a:prstGeom prst="rect">
              <a:avLst/>
            </a:prstGeom>
          </p:spPr>
        </p:pic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91E8CADA-C1F4-4F58-BD44-48A02E2153BA}"/>
              </a:ext>
            </a:extLst>
          </p:cNvPr>
          <p:cNvGrpSpPr/>
          <p:nvPr/>
        </p:nvGrpSpPr>
        <p:grpSpPr>
          <a:xfrm>
            <a:off x="8502253" y="1661511"/>
            <a:ext cx="1539214" cy="1549888"/>
            <a:chOff x="8502253" y="1661511"/>
            <a:chExt cx="1539214" cy="1549888"/>
          </a:xfrm>
        </p:grpSpPr>
        <p:sp>
          <p:nvSpPr>
            <p:cNvPr id="54" name="Rectángulo: esquinas redondeadas 53">
              <a:extLst>
                <a:ext uri="{FF2B5EF4-FFF2-40B4-BE49-F238E27FC236}">
                  <a16:creationId xmlns:a16="http://schemas.microsoft.com/office/drawing/2014/main" id="{6847B364-2A93-40F3-AE79-5ED2C20AC036}"/>
                </a:ext>
              </a:extLst>
            </p:cNvPr>
            <p:cNvSpPr/>
            <p:nvPr/>
          </p:nvSpPr>
          <p:spPr>
            <a:xfrm>
              <a:off x="8502253" y="1661511"/>
              <a:ext cx="1539214" cy="1549888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pic>
          <p:nvPicPr>
            <p:cNvPr id="31" name="Imagen 30">
              <a:extLst>
                <a:ext uri="{FF2B5EF4-FFF2-40B4-BE49-F238E27FC236}">
                  <a16:creationId xmlns:a16="http://schemas.microsoft.com/office/drawing/2014/main" id="{FE0C4FD2-537E-4E99-8724-82DBD4CD0C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9202" y="1779806"/>
              <a:ext cx="1174064" cy="1287781"/>
            </a:xfrm>
            <a:prstGeom prst="rect">
              <a:avLst/>
            </a:prstGeom>
          </p:spPr>
        </p:pic>
      </p:grpSp>
      <p:grpSp>
        <p:nvGrpSpPr>
          <p:cNvPr id="30" name="Grupo 29">
            <a:extLst>
              <a:ext uri="{FF2B5EF4-FFF2-40B4-BE49-F238E27FC236}">
                <a16:creationId xmlns:a16="http://schemas.microsoft.com/office/drawing/2014/main" id="{4D655CE4-12A7-4A73-9B84-67C0261174AA}"/>
              </a:ext>
            </a:extLst>
          </p:cNvPr>
          <p:cNvGrpSpPr/>
          <p:nvPr/>
        </p:nvGrpSpPr>
        <p:grpSpPr>
          <a:xfrm>
            <a:off x="2612553" y="137317"/>
            <a:ext cx="1539214" cy="1549888"/>
            <a:chOff x="2612553" y="137317"/>
            <a:chExt cx="1539214" cy="1549888"/>
          </a:xfrm>
        </p:grpSpPr>
        <p:sp>
          <p:nvSpPr>
            <p:cNvPr id="40" name="Rectángulo: esquinas redondeadas 39">
              <a:extLst>
                <a:ext uri="{FF2B5EF4-FFF2-40B4-BE49-F238E27FC236}">
                  <a16:creationId xmlns:a16="http://schemas.microsoft.com/office/drawing/2014/main" id="{7C00355A-DC86-4EDC-ABDA-A1427E8393A8}"/>
                </a:ext>
              </a:extLst>
            </p:cNvPr>
            <p:cNvSpPr/>
            <p:nvPr/>
          </p:nvSpPr>
          <p:spPr>
            <a:xfrm>
              <a:off x="2612553" y="137317"/>
              <a:ext cx="1539214" cy="1549888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pic>
          <p:nvPicPr>
            <p:cNvPr id="29" name="Imagen 28">
              <a:extLst>
                <a:ext uri="{FF2B5EF4-FFF2-40B4-BE49-F238E27FC236}">
                  <a16:creationId xmlns:a16="http://schemas.microsoft.com/office/drawing/2014/main" id="{6A1CBD2C-A8CB-4981-B8B2-EBB2B25B1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7739" y="323900"/>
              <a:ext cx="1223633" cy="1279230"/>
            </a:xfrm>
            <a:prstGeom prst="rect">
              <a:avLst/>
            </a:prstGeom>
          </p:spPr>
        </p:pic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F53D07AB-461A-422B-B529-FE510B46870D}"/>
              </a:ext>
            </a:extLst>
          </p:cNvPr>
          <p:cNvGrpSpPr/>
          <p:nvPr/>
        </p:nvGrpSpPr>
        <p:grpSpPr>
          <a:xfrm>
            <a:off x="10474998" y="3309042"/>
            <a:ext cx="1539214" cy="1549888"/>
            <a:chOff x="10474998" y="3309042"/>
            <a:chExt cx="1539214" cy="1549888"/>
          </a:xfrm>
        </p:grpSpPr>
        <p:sp>
          <p:nvSpPr>
            <p:cNvPr id="80" name="Rectángulo: esquinas redondeadas 79">
              <a:extLst>
                <a:ext uri="{FF2B5EF4-FFF2-40B4-BE49-F238E27FC236}">
                  <a16:creationId xmlns:a16="http://schemas.microsoft.com/office/drawing/2014/main" id="{B7B26541-E188-474D-9C3E-88EA63DD0C61}"/>
                </a:ext>
              </a:extLst>
            </p:cNvPr>
            <p:cNvSpPr/>
            <p:nvPr/>
          </p:nvSpPr>
          <p:spPr>
            <a:xfrm>
              <a:off x="10474998" y="3309042"/>
              <a:ext cx="1539214" cy="1549888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2400" dirty="0"/>
            </a:p>
          </p:txBody>
        </p:sp>
        <p:pic>
          <p:nvPicPr>
            <p:cNvPr id="27" name="Imagen 26">
              <a:extLst>
                <a:ext uri="{FF2B5EF4-FFF2-40B4-BE49-F238E27FC236}">
                  <a16:creationId xmlns:a16="http://schemas.microsoft.com/office/drawing/2014/main" id="{724171B6-D3AC-4597-9B8E-9D51828EA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56411" y="3441732"/>
              <a:ext cx="1195022" cy="1284508"/>
            </a:xfrm>
            <a:prstGeom prst="rect">
              <a:avLst/>
            </a:prstGeom>
          </p:spPr>
        </p:pic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F113B22D-1F73-4626-A8B0-CA94B48AA915}"/>
              </a:ext>
            </a:extLst>
          </p:cNvPr>
          <p:cNvGrpSpPr/>
          <p:nvPr/>
        </p:nvGrpSpPr>
        <p:grpSpPr>
          <a:xfrm>
            <a:off x="6507096" y="86330"/>
            <a:ext cx="1539214" cy="1549888"/>
            <a:chOff x="6507096" y="86330"/>
            <a:chExt cx="1539214" cy="1549888"/>
          </a:xfrm>
        </p:grpSpPr>
        <p:sp>
          <p:nvSpPr>
            <p:cNvPr id="60" name="Rectángulo: esquinas redondeadas 59">
              <a:extLst>
                <a:ext uri="{FF2B5EF4-FFF2-40B4-BE49-F238E27FC236}">
                  <a16:creationId xmlns:a16="http://schemas.microsoft.com/office/drawing/2014/main" id="{2E130C21-70F0-4927-AA81-904C1529575C}"/>
                </a:ext>
              </a:extLst>
            </p:cNvPr>
            <p:cNvSpPr/>
            <p:nvPr/>
          </p:nvSpPr>
          <p:spPr>
            <a:xfrm>
              <a:off x="6507096" y="86330"/>
              <a:ext cx="1539214" cy="1549888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pic>
          <p:nvPicPr>
            <p:cNvPr id="21" name="Imagen 20">
              <a:extLst>
                <a:ext uri="{FF2B5EF4-FFF2-40B4-BE49-F238E27FC236}">
                  <a16:creationId xmlns:a16="http://schemas.microsoft.com/office/drawing/2014/main" id="{3BF64AF7-0D7C-47CA-BE50-55DDB51552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1338" y="332735"/>
              <a:ext cx="1455707" cy="1043448"/>
            </a:xfrm>
            <a:prstGeom prst="rect">
              <a:avLst/>
            </a:prstGeom>
          </p:spPr>
        </p:pic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CAF876CE-FDE8-4BE9-8BA7-BF4ED917CBB2}"/>
              </a:ext>
            </a:extLst>
          </p:cNvPr>
          <p:cNvGrpSpPr/>
          <p:nvPr/>
        </p:nvGrpSpPr>
        <p:grpSpPr>
          <a:xfrm>
            <a:off x="8513385" y="35048"/>
            <a:ext cx="1539214" cy="1549888"/>
            <a:chOff x="8513385" y="35048"/>
            <a:chExt cx="1539214" cy="1549888"/>
          </a:xfrm>
        </p:grpSpPr>
        <p:sp>
          <p:nvSpPr>
            <p:cNvPr id="62" name="Rectángulo: esquinas redondeadas 61">
              <a:extLst>
                <a:ext uri="{FF2B5EF4-FFF2-40B4-BE49-F238E27FC236}">
                  <a16:creationId xmlns:a16="http://schemas.microsoft.com/office/drawing/2014/main" id="{94ADFD9C-D325-4431-962F-27D374044F66}"/>
                </a:ext>
              </a:extLst>
            </p:cNvPr>
            <p:cNvSpPr/>
            <p:nvPr/>
          </p:nvSpPr>
          <p:spPr>
            <a:xfrm>
              <a:off x="8513385" y="35048"/>
              <a:ext cx="1539214" cy="1549888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F2E53247-6399-432B-84EA-AAF5A54B91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9860" y="157048"/>
              <a:ext cx="1229593" cy="1326018"/>
            </a:xfrm>
            <a:prstGeom prst="rect">
              <a:avLst/>
            </a:prstGeom>
          </p:spPr>
        </p:pic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1E03D202-0F7D-4C1F-8C94-C37F4A3DF76A}"/>
              </a:ext>
            </a:extLst>
          </p:cNvPr>
          <p:cNvGrpSpPr/>
          <p:nvPr/>
        </p:nvGrpSpPr>
        <p:grpSpPr>
          <a:xfrm>
            <a:off x="8455954" y="5035158"/>
            <a:ext cx="1546608" cy="1535699"/>
            <a:chOff x="8458783" y="5024127"/>
            <a:chExt cx="1546608" cy="1535699"/>
          </a:xfrm>
        </p:grpSpPr>
        <p:sp>
          <p:nvSpPr>
            <p:cNvPr id="74" name="Rectángulo: esquinas redondeadas 73">
              <a:extLst>
                <a:ext uri="{FF2B5EF4-FFF2-40B4-BE49-F238E27FC236}">
                  <a16:creationId xmlns:a16="http://schemas.microsoft.com/office/drawing/2014/main" id="{FEB05D01-C5E4-49C7-8672-A4A222452458}"/>
                </a:ext>
              </a:extLst>
            </p:cNvPr>
            <p:cNvSpPr/>
            <p:nvPr/>
          </p:nvSpPr>
          <p:spPr>
            <a:xfrm>
              <a:off x="8458783" y="5024127"/>
              <a:ext cx="1546608" cy="1535699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00876C1A-24C6-4F2D-BF80-97422681B079}"/>
                </a:ext>
              </a:extLst>
            </p:cNvPr>
            <p:cNvPicPr/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1814" y="5171830"/>
              <a:ext cx="1200150" cy="1299210"/>
            </a:xfrm>
            <a:prstGeom prst="rect">
              <a:avLst/>
            </a:prstGeom>
          </p:spPr>
        </p:pic>
      </p:grpSp>
      <p:sp>
        <p:nvSpPr>
          <p:cNvPr id="115" name="Ocultar">
            <a:extLst>
              <a:ext uri="{FF2B5EF4-FFF2-40B4-BE49-F238E27FC236}">
                <a16:creationId xmlns:a16="http://schemas.microsoft.com/office/drawing/2014/main" id="{28BB80B1-B454-4B1D-8B34-12919FB7A3F4}"/>
              </a:ext>
            </a:extLst>
          </p:cNvPr>
          <p:cNvSpPr/>
          <p:nvPr/>
        </p:nvSpPr>
        <p:spPr>
          <a:xfrm>
            <a:off x="3659273" y="1189188"/>
            <a:ext cx="474260" cy="462519"/>
          </a:xfrm>
          <a:prstGeom prst="mathMultiply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3" name="carta">
            <a:extLst>
              <a:ext uri="{FF2B5EF4-FFF2-40B4-BE49-F238E27FC236}">
                <a16:creationId xmlns:a16="http://schemas.microsoft.com/office/drawing/2014/main" id="{64DF1346-3E8B-483C-A647-16E037373CF5}"/>
              </a:ext>
            </a:extLst>
          </p:cNvPr>
          <p:cNvSpPr/>
          <p:nvPr/>
        </p:nvSpPr>
        <p:spPr>
          <a:xfrm>
            <a:off x="2632607" y="125980"/>
            <a:ext cx="1539214" cy="1549888"/>
          </a:xfrm>
          <a:prstGeom prst="roundRect">
            <a:avLst/>
          </a:prstGeom>
          <a:solidFill>
            <a:srgbClr val="F43EF8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600" dirty="0"/>
              <a:t>1</a:t>
            </a:r>
          </a:p>
        </p:txBody>
      </p:sp>
      <p:sp>
        <p:nvSpPr>
          <p:cNvPr id="116" name="Ocultar">
            <a:extLst>
              <a:ext uri="{FF2B5EF4-FFF2-40B4-BE49-F238E27FC236}">
                <a16:creationId xmlns:a16="http://schemas.microsoft.com/office/drawing/2014/main" id="{DE18F10A-1DA8-4D26-9B6F-037808A71EAA}"/>
              </a:ext>
            </a:extLst>
          </p:cNvPr>
          <p:cNvSpPr/>
          <p:nvPr/>
        </p:nvSpPr>
        <p:spPr>
          <a:xfrm>
            <a:off x="5517217" y="1113795"/>
            <a:ext cx="474260" cy="462519"/>
          </a:xfrm>
          <a:prstGeom prst="mathMultiply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7" name="carta">
            <a:extLst>
              <a:ext uri="{FF2B5EF4-FFF2-40B4-BE49-F238E27FC236}">
                <a16:creationId xmlns:a16="http://schemas.microsoft.com/office/drawing/2014/main" id="{144AEBE7-3537-4E98-84EA-D0155910CECF}"/>
              </a:ext>
            </a:extLst>
          </p:cNvPr>
          <p:cNvSpPr/>
          <p:nvPr/>
        </p:nvSpPr>
        <p:spPr>
          <a:xfrm>
            <a:off x="4598751" y="111623"/>
            <a:ext cx="1539214" cy="1549888"/>
          </a:xfrm>
          <a:prstGeom prst="roundRect">
            <a:avLst/>
          </a:prstGeom>
          <a:solidFill>
            <a:srgbClr val="F43EF8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600" dirty="0"/>
              <a:t>2</a:t>
            </a:r>
          </a:p>
        </p:txBody>
      </p:sp>
      <p:sp>
        <p:nvSpPr>
          <p:cNvPr id="118" name="Ocultar">
            <a:extLst>
              <a:ext uri="{FF2B5EF4-FFF2-40B4-BE49-F238E27FC236}">
                <a16:creationId xmlns:a16="http://schemas.microsoft.com/office/drawing/2014/main" id="{2A016EBE-F27F-4697-8D7D-56461610AF6C}"/>
              </a:ext>
            </a:extLst>
          </p:cNvPr>
          <p:cNvSpPr/>
          <p:nvPr/>
        </p:nvSpPr>
        <p:spPr>
          <a:xfrm>
            <a:off x="7538335" y="1152979"/>
            <a:ext cx="474260" cy="462519"/>
          </a:xfrm>
          <a:prstGeom prst="mathMultiply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9" name="carta">
            <a:extLst>
              <a:ext uri="{FF2B5EF4-FFF2-40B4-BE49-F238E27FC236}">
                <a16:creationId xmlns:a16="http://schemas.microsoft.com/office/drawing/2014/main" id="{A9AD5D0E-9C30-47AB-833C-45CBFBDE3F97}"/>
              </a:ext>
            </a:extLst>
          </p:cNvPr>
          <p:cNvSpPr/>
          <p:nvPr/>
        </p:nvSpPr>
        <p:spPr>
          <a:xfrm>
            <a:off x="6540595" y="95570"/>
            <a:ext cx="1539214" cy="1549888"/>
          </a:xfrm>
          <a:prstGeom prst="roundRect">
            <a:avLst/>
          </a:prstGeom>
          <a:solidFill>
            <a:srgbClr val="F43EF8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600" dirty="0"/>
              <a:t>3</a:t>
            </a:r>
          </a:p>
        </p:txBody>
      </p:sp>
      <p:sp>
        <p:nvSpPr>
          <p:cNvPr id="120" name="Ocultar">
            <a:extLst>
              <a:ext uri="{FF2B5EF4-FFF2-40B4-BE49-F238E27FC236}">
                <a16:creationId xmlns:a16="http://schemas.microsoft.com/office/drawing/2014/main" id="{5B9B475E-D877-4F55-884D-518AE7C08F09}"/>
              </a:ext>
            </a:extLst>
          </p:cNvPr>
          <p:cNvSpPr/>
          <p:nvPr/>
        </p:nvSpPr>
        <p:spPr>
          <a:xfrm>
            <a:off x="9558039" y="1145773"/>
            <a:ext cx="474260" cy="462519"/>
          </a:xfrm>
          <a:prstGeom prst="mathMultiply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1" name="carta">
            <a:extLst>
              <a:ext uri="{FF2B5EF4-FFF2-40B4-BE49-F238E27FC236}">
                <a16:creationId xmlns:a16="http://schemas.microsoft.com/office/drawing/2014/main" id="{6003087A-2FDE-48DF-8A16-E855B56D1778}"/>
              </a:ext>
            </a:extLst>
          </p:cNvPr>
          <p:cNvSpPr/>
          <p:nvPr/>
        </p:nvSpPr>
        <p:spPr>
          <a:xfrm>
            <a:off x="8485719" y="43702"/>
            <a:ext cx="1539214" cy="1549888"/>
          </a:xfrm>
          <a:prstGeom prst="roundRect">
            <a:avLst/>
          </a:prstGeom>
          <a:solidFill>
            <a:srgbClr val="F43EF8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9600" dirty="0"/>
              <a:t>4</a:t>
            </a:r>
          </a:p>
        </p:txBody>
      </p:sp>
      <p:sp>
        <p:nvSpPr>
          <p:cNvPr id="122" name="Ocultar">
            <a:extLst>
              <a:ext uri="{FF2B5EF4-FFF2-40B4-BE49-F238E27FC236}">
                <a16:creationId xmlns:a16="http://schemas.microsoft.com/office/drawing/2014/main" id="{67C8E100-AAA0-40FF-8BE6-76E68D564F03}"/>
              </a:ext>
            </a:extLst>
          </p:cNvPr>
          <p:cNvSpPr/>
          <p:nvPr/>
        </p:nvSpPr>
        <p:spPr>
          <a:xfrm>
            <a:off x="11530190" y="1110855"/>
            <a:ext cx="474260" cy="462519"/>
          </a:xfrm>
          <a:prstGeom prst="mathMultiply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3" name="carta">
            <a:extLst>
              <a:ext uri="{FF2B5EF4-FFF2-40B4-BE49-F238E27FC236}">
                <a16:creationId xmlns:a16="http://schemas.microsoft.com/office/drawing/2014/main" id="{06B0A369-01F1-43DF-9C23-6BBE547A895E}"/>
              </a:ext>
            </a:extLst>
          </p:cNvPr>
          <p:cNvSpPr/>
          <p:nvPr/>
        </p:nvSpPr>
        <p:spPr>
          <a:xfrm>
            <a:off x="10519674" y="39892"/>
            <a:ext cx="1539214" cy="1549888"/>
          </a:xfrm>
          <a:prstGeom prst="roundRect">
            <a:avLst/>
          </a:prstGeom>
          <a:solidFill>
            <a:srgbClr val="F43EF8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8000" dirty="0"/>
              <a:t>5</a:t>
            </a:r>
          </a:p>
        </p:txBody>
      </p:sp>
      <p:sp>
        <p:nvSpPr>
          <p:cNvPr id="124" name="Ocultar">
            <a:extLst>
              <a:ext uri="{FF2B5EF4-FFF2-40B4-BE49-F238E27FC236}">
                <a16:creationId xmlns:a16="http://schemas.microsoft.com/office/drawing/2014/main" id="{02CED13F-CFA0-4893-A26C-FCE9BF74660A}"/>
              </a:ext>
            </a:extLst>
          </p:cNvPr>
          <p:cNvSpPr/>
          <p:nvPr/>
        </p:nvSpPr>
        <p:spPr>
          <a:xfrm>
            <a:off x="3603191" y="2790852"/>
            <a:ext cx="474260" cy="462519"/>
          </a:xfrm>
          <a:prstGeom prst="mathMultiply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5" name="carta">
            <a:extLst>
              <a:ext uri="{FF2B5EF4-FFF2-40B4-BE49-F238E27FC236}">
                <a16:creationId xmlns:a16="http://schemas.microsoft.com/office/drawing/2014/main" id="{2F8ECCF1-B846-428E-B159-3830A345D99C}"/>
              </a:ext>
            </a:extLst>
          </p:cNvPr>
          <p:cNvSpPr/>
          <p:nvPr/>
        </p:nvSpPr>
        <p:spPr>
          <a:xfrm>
            <a:off x="2632607" y="1739191"/>
            <a:ext cx="1539214" cy="1549888"/>
          </a:xfrm>
          <a:prstGeom prst="roundRect">
            <a:avLst/>
          </a:prstGeom>
          <a:solidFill>
            <a:srgbClr val="F43EF8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8800" dirty="0"/>
              <a:t>6</a:t>
            </a:r>
          </a:p>
        </p:txBody>
      </p:sp>
      <p:sp>
        <p:nvSpPr>
          <p:cNvPr id="126" name="Ocultar">
            <a:extLst>
              <a:ext uri="{FF2B5EF4-FFF2-40B4-BE49-F238E27FC236}">
                <a16:creationId xmlns:a16="http://schemas.microsoft.com/office/drawing/2014/main" id="{CFC97144-262C-4A2D-B836-8D33A88F94BD}"/>
              </a:ext>
            </a:extLst>
          </p:cNvPr>
          <p:cNvSpPr/>
          <p:nvPr/>
        </p:nvSpPr>
        <p:spPr>
          <a:xfrm>
            <a:off x="5625452" y="2795694"/>
            <a:ext cx="474260" cy="462519"/>
          </a:xfrm>
          <a:prstGeom prst="mathMultiply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7" name="carta">
            <a:extLst>
              <a:ext uri="{FF2B5EF4-FFF2-40B4-BE49-F238E27FC236}">
                <a16:creationId xmlns:a16="http://schemas.microsoft.com/office/drawing/2014/main" id="{31177776-9E04-426D-A3B2-2CD70B9D29B9}"/>
              </a:ext>
            </a:extLst>
          </p:cNvPr>
          <p:cNvSpPr/>
          <p:nvPr/>
        </p:nvSpPr>
        <p:spPr>
          <a:xfrm>
            <a:off x="4636273" y="1746141"/>
            <a:ext cx="1539214" cy="1549888"/>
          </a:xfrm>
          <a:prstGeom prst="roundRect">
            <a:avLst/>
          </a:prstGeom>
          <a:solidFill>
            <a:srgbClr val="F43EF8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8800" dirty="0"/>
              <a:t>7</a:t>
            </a:r>
          </a:p>
        </p:txBody>
      </p:sp>
      <p:sp>
        <p:nvSpPr>
          <p:cNvPr id="128" name="Ocultar">
            <a:extLst>
              <a:ext uri="{FF2B5EF4-FFF2-40B4-BE49-F238E27FC236}">
                <a16:creationId xmlns:a16="http://schemas.microsoft.com/office/drawing/2014/main" id="{2BEF25E1-8089-486A-BE10-C766E0DC3867}"/>
              </a:ext>
            </a:extLst>
          </p:cNvPr>
          <p:cNvSpPr/>
          <p:nvPr/>
        </p:nvSpPr>
        <p:spPr>
          <a:xfrm>
            <a:off x="7477848" y="2759896"/>
            <a:ext cx="474260" cy="462519"/>
          </a:xfrm>
          <a:prstGeom prst="mathMultiply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9" name="carta">
            <a:extLst>
              <a:ext uri="{FF2B5EF4-FFF2-40B4-BE49-F238E27FC236}">
                <a16:creationId xmlns:a16="http://schemas.microsoft.com/office/drawing/2014/main" id="{CC657BD1-C5FC-45AA-BA45-4BF4117F9DD0}"/>
              </a:ext>
            </a:extLst>
          </p:cNvPr>
          <p:cNvSpPr/>
          <p:nvPr/>
        </p:nvSpPr>
        <p:spPr>
          <a:xfrm>
            <a:off x="6481748" y="1739191"/>
            <a:ext cx="1539214" cy="1549888"/>
          </a:xfrm>
          <a:prstGeom prst="roundRect">
            <a:avLst/>
          </a:prstGeom>
          <a:solidFill>
            <a:srgbClr val="F43EF8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8000" dirty="0"/>
              <a:t>8</a:t>
            </a:r>
          </a:p>
        </p:txBody>
      </p:sp>
      <p:sp>
        <p:nvSpPr>
          <p:cNvPr id="130" name="Ocultar">
            <a:extLst>
              <a:ext uri="{FF2B5EF4-FFF2-40B4-BE49-F238E27FC236}">
                <a16:creationId xmlns:a16="http://schemas.microsoft.com/office/drawing/2014/main" id="{7B685F87-EF12-4880-8721-3FC13E016B4A}"/>
              </a:ext>
            </a:extLst>
          </p:cNvPr>
          <p:cNvSpPr/>
          <p:nvPr/>
        </p:nvSpPr>
        <p:spPr>
          <a:xfrm>
            <a:off x="9478107" y="2651569"/>
            <a:ext cx="474260" cy="462519"/>
          </a:xfrm>
          <a:prstGeom prst="mathMultiply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1" name="carta">
            <a:extLst>
              <a:ext uri="{FF2B5EF4-FFF2-40B4-BE49-F238E27FC236}">
                <a16:creationId xmlns:a16="http://schemas.microsoft.com/office/drawing/2014/main" id="{6B1E715A-9B91-423C-81EB-65402DCD162B}"/>
              </a:ext>
            </a:extLst>
          </p:cNvPr>
          <p:cNvSpPr/>
          <p:nvPr/>
        </p:nvSpPr>
        <p:spPr>
          <a:xfrm>
            <a:off x="8524082" y="1675868"/>
            <a:ext cx="1539214" cy="1549888"/>
          </a:xfrm>
          <a:prstGeom prst="roundRect">
            <a:avLst/>
          </a:prstGeom>
          <a:solidFill>
            <a:srgbClr val="F43EF8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8000" dirty="0"/>
              <a:t>9</a:t>
            </a:r>
          </a:p>
        </p:txBody>
      </p:sp>
      <p:sp>
        <p:nvSpPr>
          <p:cNvPr id="132" name="Ocultar">
            <a:extLst>
              <a:ext uri="{FF2B5EF4-FFF2-40B4-BE49-F238E27FC236}">
                <a16:creationId xmlns:a16="http://schemas.microsoft.com/office/drawing/2014/main" id="{391377FF-EACB-48BF-81CC-E7FCE801C48D}"/>
              </a:ext>
            </a:extLst>
          </p:cNvPr>
          <p:cNvSpPr/>
          <p:nvPr/>
        </p:nvSpPr>
        <p:spPr>
          <a:xfrm>
            <a:off x="11497962" y="2748880"/>
            <a:ext cx="474260" cy="462519"/>
          </a:xfrm>
          <a:prstGeom prst="mathMultiply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3" name="carta">
            <a:extLst>
              <a:ext uri="{FF2B5EF4-FFF2-40B4-BE49-F238E27FC236}">
                <a16:creationId xmlns:a16="http://schemas.microsoft.com/office/drawing/2014/main" id="{E8466EAB-5C71-4406-AE45-78226E4C3884}"/>
              </a:ext>
            </a:extLst>
          </p:cNvPr>
          <p:cNvSpPr/>
          <p:nvPr/>
        </p:nvSpPr>
        <p:spPr>
          <a:xfrm>
            <a:off x="10496140" y="1665414"/>
            <a:ext cx="1539214" cy="1549888"/>
          </a:xfrm>
          <a:prstGeom prst="roundRect">
            <a:avLst/>
          </a:prstGeom>
          <a:solidFill>
            <a:srgbClr val="F43EF8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6000" dirty="0"/>
              <a:t>10</a:t>
            </a:r>
          </a:p>
        </p:txBody>
      </p:sp>
      <p:sp>
        <p:nvSpPr>
          <p:cNvPr id="134" name="Ocultar">
            <a:extLst>
              <a:ext uri="{FF2B5EF4-FFF2-40B4-BE49-F238E27FC236}">
                <a16:creationId xmlns:a16="http://schemas.microsoft.com/office/drawing/2014/main" id="{21C36317-BE57-4B6F-A0AE-6A62C7A8B9FA}"/>
              </a:ext>
            </a:extLst>
          </p:cNvPr>
          <p:cNvSpPr/>
          <p:nvPr/>
        </p:nvSpPr>
        <p:spPr>
          <a:xfrm>
            <a:off x="3600490" y="4436632"/>
            <a:ext cx="474260" cy="462519"/>
          </a:xfrm>
          <a:prstGeom prst="mathMultiply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5" name="carta">
            <a:extLst>
              <a:ext uri="{FF2B5EF4-FFF2-40B4-BE49-F238E27FC236}">
                <a16:creationId xmlns:a16="http://schemas.microsoft.com/office/drawing/2014/main" id="{0B309D41-6385-4363-AF6E-3D40CB50932C}"/>
              </a:ext>
            </a:extLst>
          </p:cNvPr>
          <p:cNvSpPr/>
          <p:nvPr/>
        </p:nvSpPr>
        <p:spPr>
          <a:xfrm>
            <a:off x="2599420" y="3418139"/>
            <a:ext cx="1539214" cy="1549888"/>
          </a:xfrm>
          <a:prstGeom prst="roundRect">
            <a:avLst/>
          </a:prstGeom>
          <a:solidFill>
            <a:srgbClr val="F43EF8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CO" sz="6000" dirty="0">
                <a:solidFill>
                  <a:prstClr val="white"/>
                </a:solidFill>
              </a:rPr>
              <a:t>11</a:t>
            </a:r>
          </a:p>
        </p:txBody>
      </p:sp>
      <p:sp>
        <p:nvSpPr>
          <p:cNvPr id="136" name="Ocultar">
            <a:extLst>
              <a:ext uri="{FF2B5EF4-FFF2-40B4-BE49-F238E27FC236}">
                <a16:creationId xmlns:a16="http://schemas.microsoft.com/office/drawing/2014/main" id="{01D3DA5F-40CF-4BB8-B7CF-8744D8DF460E}"/>
              </a:ext>
            </a:extLst>
          </p:cNvPr>
          <p:cNvSpPr/>
          <p:nvPr/>
        </p:nvSpPr>
        <p:spPr>
          <a:xfrm>
            <a:off x="5600955" y="4480890"/>
            <a:ext cx="474260" cy="462519"/>
          </a:xfrm>
          <a:prstGeom prst="mathMultiply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7" name="carta">
            <a:extLst>
              <a:ext uri="{FF2B5EF4-FFF2-40B4-BE49-F238E27FC236}">
                <a16:creationId xmlns:a16="http://schemas.microsoft.com/office/drawing/2014/main" id="{527278D0-E758-41B6-85F3-AD9609C62E0A}"/>
              </a:ext>
            </a:extLst>
          </p:cNvPr>
          <p:cNvSpPr/>
          <p:nvPr/>
        </p:nvSpPr>
        <p:spPr>
          <a:xfrm>
            <a:off x="4554280" y="3422477"/>
            <a:ext cx="1539214" cy="1549888"/>
          </a:xfrm>
          <a:prstGeom prst="roundRect">
            <a:avLst/>
          </a:prstGeom>
          <a:solidFill>
            <a:srgbClr val="F43EF8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CO" sz="6000" dirty="0">
                <a:solidFill>
                  <a:prstClr val="white"/>
                </a:solidFill>
              </a:rPr>
              <a:t>12</a:t>
            </a:r>
          </a:p>
        </p:txBody>
      </p:sp>
      <p:sp>
        <p:nvSpPr>
          <p:cNvPr id="138" name="Ocultar">
            <a:extLst>
              <a:ext uri="{FF2B5EF4-FFF2-40B4-BE49-F238E27FC236}">
                <a16:creationId xmlns:a16="http://schemas.microsoft.com/office/drawing/2014/main" id="{D8E67A82-AEAC-4D13-BCA6-AC083DA981D5}"/>
              </a:ext>
            </a:extLst>
          </p:cNvPr>
          <p:cNvSpPr/>
          <p:nvPr/>
        </p:nvSpPr>
        <p:spPr>
          <a:xfrm>
            <a:off x="7420014" y="4411911"/>
            <a:ext cx="474260" cy="462519"/>
          </a:xfrm>
          <a:prstGeom prst="mathMultiply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600"/>
          </a:p>
        </p:txBody>
      </p:sp>
      <p:sp>
        <p:nvSpPr>
          <p:cNvPr id="139" name="carta">
            <a:extLst>
              <a:ext uri="{FF2B5EF4-FFF2-40B4-BE49-F238E27FC236}">
                <a16:creationId xmlns:a16="http://schemas.microsoft.com/office/drawing/2014/main" id="{179C10D6-3175-4932-9E7E-67FE0E33575D}"/>
              </a:ext>
            </a:extLst>
          </p:cNvPr>
          <p:cNvSpPr/>
          <p:nvPr/>
        </p:nvSpPr>
        <p:spPr>
          <a:xfrm>
            <a:off x="6429566" y="3383628"/>
            <a:ext cx="1539214" cy="1549888"/>
          </a:xfrm>
          <a:prstGeom prst="roundRect">
            <a:avLst/>
          </a:prstGeom>
          <a:solidFill>
            <a:srgbClr val="F43EF8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CO" sz="6000" dirty="0">
                <a:solidFill>
                  <a:prstClr val="white"/>
                </a:solidFill>
              </a:rPr>
              <a:t>13</a:t>
            </a:r>
          </a:p>
        </p:txBody>
      </p:sp>
      <p:sp>
        <p:nvSpPr>
          <p:cNvPr id="140" name="Ocultar">
            <a:extLst>
              <a:ext uri="{FF2B5EF4-FFF2-40B4-BE49-F238E27FC236}">
                <a16:creationId xmlns:a16="http://schemas.microsoft.com/office/drawing/2014/main" id="{04022004-5C64-43E1-ADBB-EF44E297D7EC}"/>
              </a:ext>
            </a:extLst>
          </p:cNvPr>
          <p:cNvSpPr/>
          <p:nvPr/>
        </p:nvSpPr>
        <p:spPr>
          <a:xfrm>
            <a:off x="9517667" y="3775581"/>
            <a:ext cx="474260" cy="462519"/>
          </a:xfrm>
          <a:prstGeom prst="mathMultiply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1" name="carta">
            <a:extLst>
              <a:ext uri="{FF2B5EF4-FFF2-40B4-BE49-F238E27FC236}">
                <a16:creationId xmlns:a16="http://schemas.microsoft.com/office/drawing/2014/main" id="{3DA61B1B-82C7-4D85-BFDB-2E4E14AE0615}"/>
              </a:ext>
            </a:extLst>
          </p:cNvPr>
          <p:cNvSpPr/>
          <p:nvPr/>
        </p:nvSpPr>
        <p:spPr>
          <a:xfrm>
            <a:off x="8502253" y="3309591"/>
            <a:ext cx="1539214" cy="1549888"/>
          </a:xfrm>
          <a:prstGeom prst="roundRect">
            <a:avLst/>
          </a:prstGeom>
          <a:solidFill>
            <a:srgbClr val="F43EF8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CO" sz="6000" dirty="0">
                <a:solidFill>
                  <a:prstClr val="white"/>
                </a:solidFill>
              </a:rPr>
              <a:t>14</a:t>
            </a:r>
          </a:p>
        </p:txBody>
      </p:sp>
      <p:sp>
        <p:nvSpPr>
          <p:cNvPr id="142" name="Ocultar">
            <a:extLst>
              <a:ext uri="{FF2B5EF4-FFF2-40B4-BE49-F238E27FC236}">
                <a16:creationId xmlns:a16="http://schemas.microsoft.com/office/drawing/2014/main" id="{159F8929-7F19-4901-8238-B8F76869A171}"/>
              </a:ext>
            </a:extLst>
          </p:cNvPr>
          <p:cNvSpPr/>
          <p:nvPr/>
        </p:nvSpPr>
        <p:spPr>
          <a:xfrm>
            <a:off x="11538160" y="4340783"/>
            <a:ext cx="474260" cy="462519"/>
          </a:xfrm>
          <a:prstGeom prst="mathMultiply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3" name="carta">
            <a:extLst>
              <a:ext uri="{FF2B5EF4-FFF2-40B4-BE49-F238E27FC236}">
                <a16:creationId xmlns:a16="http://schemas.microsoft.com/office/drawing/2014/main" id="{76A62FF7-2D56-43EA-B086-9B87B277A4EF}"/>
              </a:ext>
            </a:extLst>
          </p:cNvPr>
          <p:cNvSpPr/>
          <p:nvPr/>
        </p:nvSpPr>
        <p:spPr>
          <a:xfrm>
            <a:off x="10473206" y="3345026"/>
            <a:ext cx="1539214" cy="1549888"/>
          </a:xfrm>
          <a:prstGeom prst="roundRect">
            <a:avLst/>
          </a:prstGeom>
          <a:solidFill>
            <a:srgbClr val="F43EF8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CO" sz="6000" dirty="0">
                <a:solidFill>
                  <a:prstClr val="white"/>
                </a:solidFill>
              </a:rPr>
              <a:t>15</a:t>
            </a:r>
          </a:p>
        </p:txBody>
      </p:sp>
      <p:sp>
        <p:nvSpPr>
          <p:cNvPr id="144" name="Ocultar">
            <a:extLst>
              <a:ext uri="{FF2B5EF4-FFF2-40B4-BE49-F238E27FC236}">
                <a16:creationId xmlns:a16="http://schemas.microsoft.com/office/drawing/2014/main" id="{5D80E624-07C5-4D7C-A3EE-3EF9C941ADAD}"/>
              </a:ext>
            </a:extLst>
          </p:cNvPr>
          <p:cNvSpPr/>
          <p:nvPr/>
        </p:nvSpPr>
        <p:spPr>
          <a:xfrm>
            <a:off x="11576820" y="6097295"/>
            <a:ext cx="474260" cy="462519"/>
          </a:xfrm>
          <a:prstGeom prst="mathMultiply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5" name="carta">
            <a:extLst>
              <a:ext uri="{FF2B5EF4-FFF2-40B4-BE49-F238E27FC236}">
                <a16:creationId xmlns:a16="http://schemas.microsoft.com/office/drawing/2014/main" id="{8D1B7871-0B79-454C-BD71-1274A490A720}"/>
              </a:ext>
            </a:extLst>
          </p:cNvPr>
          <p:cNvSpPr/>
          <p:nvPr/>
        </p:nvSpPr>
        <p:spPr>
          <a:xfrm>
            <a:off x="10530906" y="5021463"/>
            <a:ext cx="1539214" cy="1549888"/>
          </a:xfrm>
          <a:prstGeom prst="roundRect">
            <a:avLst/>
          </a:prstGeom>
          <a:solidFill>
            <a:srgbClr val="F43EF8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CO" sz="6000" dirty="0">
                <a:solidFill>
                  <a:prstClr val="white"/>
                </a:solidFill>
              </a:rPr>
              <a:t>20</a:t>
            </a:r>
          </a:p>
        </p:txBody>
      </p:sp>
      <p:sp>
        <p:nvSpPr>
          <p:cNvPr id="146" name="Ocultar">
            <a:extLst>
              <a:ext uri="{FF2B5EF4-FFF2-40B4-BE49-F238E27FC236}">
                <a16:creationId xmlns:a16="http://schemas.microsoft.com/office/drawing/2014/main" id="{CF9683A7-D07F-4FE4-8BC7-E167E8E04DC9}"/>
              </a:ext>
            </a:extLst>
          </p:cNvPr>
          <p:cNvSpPr/>
          <p:nvPr/>
        </p:nvSpPr>
        <p:spPr>
          <a:xfrm>
            <a:off x="9494772" y="6036860"/>
            <a:ext cx="474260" cy="462519"/>
          </a:xfrm>
          <a:prstGeom prst="mathMultiply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7" name="carta">
            <a:extLst>
              <a:ext uri="{FF2B5EF4-FFF2-40B4-BE49-F238E27FC236}">
                <a16:creationId xmlns:a16="http://schemas.microsoft.com/office/drawing/2014/main" id="{9D2D0CA3-9C73-4B8E-8BBF-82EDE8449D74}"/>
              </a:ext>
            </a:extLst>
          </p:cNvPr>
          <p:cNvSpPr/>
          <p:nvPr/>
        </p:nvSpPr>
        <p:spPr>
          <a:xfrm>
            <a:off x="8459651" y="5013174"/>
            <a:ext cx="1539214" cy="1549888"/>
          </a:xfrm>
          <a:prstGeom prst="roundRect">
            <a:avLst/>
          </a:prstGeom>
          <a:solidFill>
            <a:srgbClr val="F43EF8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CO" sz="6000" dirty="0">
                <a:solidFill>
                  <a:prstClr val="white"/>
                </a:solidFill>
              </a:rPr>
              <a:t>19</a:t>
            </a:r>
          </a:p>
        </p:txBody>
      </p:sp>
      <p:sp>
        <p:nvSpPr>
          <p:cNvPr id="148" name="Ocultar">
            <a:extLst>
              <a:ext uri="{FF2B5EF4-FFF2-40B4-BE49-F238E27FC236}">
                <a16:creationId xmlns:a16="http://schemas.microsoft.com/office/drawing/2014/main" id="{E0DD4D63-42F4-4EFC-82DB-25768E0AC2EE}"/>
              </a:ext>
            </a:extLst>
          </p:cNvPr>
          <p:cNvSpPr/>
          <p:nvPr/>
        </p:nvSpPr>
        <p:spPr>
          <a:xfrm>
            <a:off x="7379640" y="5593099"/>
            <a:ext cx="474260" cy="462519"/>
          </a:xfrm>
          <a:prstGeom prst="mathMultiply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9" name="carta">
            <a:extLst>
              <a:ext uri="{FF2B5EF4-FFF2-40B4-BE49-F238E27FC236}">
                <a16:creationId xmlns:a16="http://schemas.microsoft.com/office/drawing/2014/main" id="{FB0575DC-2434-40A1-8359-2906CBD3453C}"/>
              </a:ext>
            </a:extLst>
          </p:cNvPr>
          <p:cNvSpPr/>
          <p:nvPr/>
        </p:nvSpPr>
        <p:spPr>
          <a:xfrm>
            <a:off x="6423167" y="5072072"/>
            <a:ext cx="1539214" cy="1549888"/>
          </a:xfrm>
          <a:prstGeom prst="roundRect">
            <a:avLst/>
          </a:prstGeom>
          <a:solidFill>
            <a:srgbClr val="F43EF8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CO" sz="6000" dirty="0">
                <a:solidFill>
                  <a:prstClr val="white"/>
                </a:solidFill>
              </a:rPr>
              <a:t>18</a:t>
            </a:r>
          </a:p>
        </p:txBody>
      </p:sp>
      <p:sp>
        <p:nvSpPr>
          <p:cNvPr id="150" name="Ocultar">
            <a:extLst>
              <a:ext uri="{FF2B5EF4-FFF2-40B4-BE49-F238E27FC236}">
                <a16:creationId xmlns:a16="http://schemas.microsoft.com/office/drawing/2014/main" id="{EAD70ECD-414B-48A1-B95D-6C9FAF9B7A55}"/>
              </a:ext>
            </a:extLst>
          </p:cNvPr>
          <p:cNvSpPr/>
          <p:nvPr/>
        </p:nvSpPr>
        <p:spPr>
          <a:xfrm>
            <a:off x="5527884" y="6108338"/>
            <a:ext cx="474260" cy="462519"/>
          </a:xfrm>
          <a:prstGeom prst="mathMultiply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1" name="carta">
            <a:extLst>
              <a:ext uri="{FF2B5EF4-FFF2-40B4-BE49-F238E27FC236}">
                <a16:creationId xmlns:a16="http://schemas.microsoft.com/office/drawing/2014/main" id="{AB16F5C7-CFC7-4D74-985D-137031EADD6F}"/>
              </a:ext>
            </a:extLst>
          </p:cNvPr>
          <p:cNvSpPr/>
          <p:nvPr/>
        </p:nvSpPr>
        <p:spPr>
          <a:xfrm>
            <a:off x="4485866" y="5107686"/>
            <a:ext cx="1539214" cy="1549888"/>
          </a:xfrm>
          <a:prstGeom prst="roundRect">
            <a:avLst/>
          </a:prstGeom>
          <a:solidFill>
            <a:srgbClr val="F43EF8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CO" sz="6000" dirty="0">
                <a:solidFill>
                  <a:prstClr val="white"/>
                </a:solidFill>
              </a:rPr>
              <a:t>17</a:t>
            </a:r>
          </a:p>
        </p:txBody>
      </p:sp>
      <p:sp>
        <p:nvSpPr>
          <p:cNvPr id="152" name="Ocultar">
            <a:extLst>
              <a:ext uri="{FF2B5EF4-FFF2-40B4-BE49-F238E27FC236}">
                <a16:creationId xmlns:a16="http://schemas.microsoft.com/office/drawing/2014/main" id="{587C34E0-4119-448A-8753-CFBE7B2082B4}"/>
              </a:ext>
            </a:extLst>
          </p:cNvPr>
          <p:cNvSpPr/>
          <p:nvPr/>
        </p:nvSpPr>
        <p:spPr>
          <a:xfrm>
            <a:off x="3664374" y="6155507"/>
            <a:ext cx="474260" cy="462519"/>
          </a:xfrm>
          <a:prstGeom prst="mathMultiply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3" name="carta">
            <a:extLst>
              <a:ext uri="{FF2B5EF4-FFF2-40B4-BE49-F238E27FC236}">
                <a16:creationId xmlns:a16="http://schemas.microsoft.com/office/drawing/2014/main" id="{1667C563-C80C-4057-B140-CBBA218767A2}"/>
              </a:ext>
            </a:extLst>
          </p:cNvPr>
          <p:cNvSpPr/>
          <p:nvPr/>
        </p:nvSpPr>
        <p:spPr>
          <a:xfrm>
            <a:off x="2624676" y="5107686"/>
            <a:ext cx="1539214" cy="1549888"/>
          </a:xfrm>
          <a:prstGeom prst="roundRect">
            <a:avLst/>
          </a:prstGeom>
          <a:solidFill>
            <a:srgbClr val="F43EF8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CO" sz="6000" dirty="0">
                <a:solidFill>
                  <a:prstClr val="white"/>
                </a:solidFill>
              </a:rPr>
              <a:t>16</a:t>
            </a:r>
          </a:p>
        </p:txBody>
      </p:sp>
      <p:sp>
        <p:nvSpPr>
          <p:cNvPr id="158" name="CuadroTexto 157">
            <a:extLst>
              <a:ext uri="{FF2B5EF4-FFF2-40B4-BE49-F238E27FC236}">
                <a16:creationId xmlns:a16="http://schemas.microsoft.com/office/drawing/2014/main" id="{AE935F07-8E42-451C-969E-4B4F4987A0BA}"/>
              </a:ext>
            </a:extLst>
          </p:cNvPr>
          <p:cNvSpPr txBox="1"/>
          <p:nvPr/>
        </p:nvSpPr>
        <p:spPr>
          <a:xfrm>
            <a:off x="23757" y="3289079"/>
            <a:ext cx="2935763" cy="830997"/>
          </a:xfrm>
          <a:prstGeom prst="rect">
            <a:avLst/>
          </a:prstGeom>
          <a:noFill/>
          <a:ln>
            <a:noFill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s-MX" sz="2400" dirty="0">
                <a:latin typeface="Broadway" panose="04040905080B02020502" pitchFamily="82" charset="0"/>
              </a:rPr>
              <a:t>Personajes bíblicos </a:t>
            </a:r>
            <a:endParaRPr lang="es-CO" sz="2400" dirty="0">
              <a:latin typeface="Broadway" panose="04040905080B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835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3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5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7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6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9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8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1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1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0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1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3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1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2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1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5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1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4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1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7"/>
                  </p:tgtEl>
                </p:cond>
              </p:nextCondLst>
            </p:seq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1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6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1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9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1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8"/>
                  </p:tgtEl>
                </p:cond>
              </p:nextCondLst>
            </p:seq>
            <p:seq concurrent="1" nextAc="seek">
              <p:cTn id="98" restart="whenNotActive" fill="hold" evtFilter="cancelBubble" nodeType="interactiveSeq">
                <p:stCondLst>
                  <p:cond evt="onClick" delay="0">
                    <p:tgtEl>
                      <p:spTgt spid="1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" fill="hold">
                      <p:stCondLst>
                        <p:cond delay="0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1"/>
                  </p:tgtEl>
                </p:cond>
              </p:nextCondLst>
            </p:seq>
            <p:seq concurrent="1" nextAc="seek">
              <p:cTn id="104" restart="whenNotActive" fill="hold" evtFilter="cancelBubble" nodeType="interactiveSeq">
                <p:stCondLst>
                  <p:cond evt="onClick" delay="0">
                    <p:tgtEl>
                      <p:spTgt spid="1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5" fill="hold">
                      <p:stCondLst>
                        <p:cond delay="0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0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1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3"/>
                  </p:tgtEl>
                </p:cond>
              </p:nextCondLst>
            </p:seq>
            <p:seq concurrent="1" nextAc="seek">
              <p:cTn id="116" restart="whenNotActive" fill="hold" evtFilter="cancelBubble" nodeType="interactiveSeq">
                <p:stCondLst>
                  <p:cond evt="onClick" delay="0">
                    <p:tgtEl>
                      <p:spTgt spid="1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7" fill="hold">
                      <p:stCondLst>
                        <p:cond delay="0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2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1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5"/>
                  </p:tgtEl>
                </p:cond>
              </p:nextCondLst>
            </p:seq>
            <p:seq concurrent="1" nextAc="seek">
              <p:cTn id="128" restart="whenNotActive" fill="hold" evtFilter="cancelBubble" nodeType="interactiveSeq">
                <p:stCondLst>
                  <p:cond evt="onClick" delay="0">
                    <p:tgtEl>
                      <p:spTgt spid="1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9" fill="hold">
                      <p:stCondLst>
                        <p:cond delay="0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4"/>
                  </p:tgtEl>
                </p:cond>
              </p:nextCondLst>
            </p:seq>
            <p:seq concurrent="1" nextAc="seek">
              <p:cTn id="134" restart="whenNotActive" fill="hold" evtFilter="cancelBubble" nodeType="interactiveSeq">
                <p:stCondLst>
                  <p:cond evt="onClick" delay="0">
                    <p:tgtEl>
                      <p:spTgt spid="1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5" fill="hold">
                      <p:stCondLst>
                        <p:cond delay="0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7"/>
                  </p:tgtEl>
                </p:cond>
              </p:nextCondLst>
            </p:seq>
            <p:seq concurrent="1" nextAc="seek">
              <p:cTn id="140" restart="whenNotActive" fill="hold" evtFilter="cancelBubble" nodeType="interactiveSeq">
                <p:stCondLst>
                  <p:cond evt="onClick" delay="0">
                    <p:tgtEl>
                      <p:spTgt spid="1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" fill="hold">
                      <p:stCondLst>
                        <p:cond delay="0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6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1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9"/>
                  </p:tgtEl>
                </p:cond>
              </p:nextCondLst>
            </p:seq>
            <p:seq concurrent="1" nextAc="seek">
              <p:cTn id="152" restart="whenNotActive" fill="hold" evtFilter="cancelBubble" nodeType="interactiveSeq">
                <p:stCondLst>
                  <p:cond evt="onClick" delay="0">
                    <p:tgtEl>
                      <p:spTgt spid="1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3" fill="hold">
                      <p:stCondLst>
                        <p:cond delay="0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8"/>
                  </p:tgtEl>
                </p:cond>
              </p:nextCondLst>
            </p:seq>
            <p:seq concurrent="1" nextAc="seek">
              <p:cTn id="158" restart="whenNotActive" fill="hold" evtFilter="cancelBubble" nodeType="interactiveSeq">
                <p:stCondLst>
                  <p:cond evt="onClick" delay="0">
                    <p:tgtEl>
                      <p:spTgt spid="1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9" fill="hold">
                      <p:stCondLst>
                        <p:cond delay="0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1"/>
                  </p:tgtEl>
                </p:cond>
              </p:nextCondLst>
            </p:seq>
            <p:seq concurrent="1" nextAc="seek">
              <p:cTn id="164" restart="whenNotActive" fill="hold" evtFilter="cancelBubble" nodeType="interactiveSeq">
                <p:stCondLst>
                  <p:cond evt="onClick" delay="0">
                    <p:tgtEl>
                      <p:spTgt spid="1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5" fill="hold">
                      <p:stCondLst>
                        <p:cond delay="0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0"/>
                  </p:tgtEl>
                </p:cond>
              </p:nextCondLst>
            </p:seq>
            <p:seq concurrent="1" nextAc="seek">
              <p:cTn id="170" restart="whenNotActive" fill="hold" evtFilter="cancelBubble" nodeType="interactiveSeq">
                <p:stCondLst>
                  <p:cond evt="onClick" delay="0">
                    <p:tgtEl>
                      <p:spTgt spid="1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1" fill="hold">
                      <p:stCondLst>
                        <p:cond delay="0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3"/>
                  </p:tgtEl>
                </p:cond>
              </p:nextCondLst>
            </p:seq>
            <p:seq concurrent="1" nextAc="seek">
              <p:cTn id="176" restart="whenNotActive" fill="hold" evtFilter="cancelBubble" nodeType="interactiveSeq">
                <p:stCondLst>
                  <p:cond evt="onClick" delay="0">
                    <p:tgtEl>
                      <p:spTgt spid="1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7" fill="hold">
                      <p:stCondLst>
                        <p:cond delay="0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2"/>
                  </p:tgtEl>
                </p:cond>
              </p:nextCondLst>
            </p:seq>
            <p:seq concurrent="1" nextAc="seek">
              <p:cTn id="182" restart="whenNotActive" fill="hold" evtFilter="cancelBubble" nodeType="interactiveSeq">
                <p:stCondLst>
                  <p:cond evt="onClick" delay="0">
                    <p:tgtEl>
                      <p:spTgt spid="1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3" fill="hold">
                      <p:stCondLst>
                        <p:cond delay="0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5"/>
                  </p:tgtEl>
                </p:cond>
              </p:nextCondLst>
            </p:seq>
            <p:seq concurrent="1" nextAc="seek">
              <p:cTn id="188" restart="whenNotActive" fill="hold" evtFilter="cancelBubble" nodeType="interactiveSeq">
                <p:stCondLst>
                  <p:cond evt="onClick" delay="0">
                    <p:tgtEl>
                      <p:spTgt spid="1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9" fill="hold">
                      <p:stCondLst>
                        <p:cond delay="0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4"/>
                  </p:tgtEl>
                </p:cond>
              </p:nextCondLst>
            </p:seq>
            <p:seq concurrent="1" nextAc="seek">
              <p:cTn id="194" restart="whenNotActive" fill="hold" evtFilter="cancelBubble" nodeType="interactiveSeq">
                <p:stCondLst>
                  <p:cond evt="onClick" delay="0">
                    <p:tgtEl>
                      <p:spTgt spid="1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5" fill="hold">
                      <p:stCondLst>
                        <p:cond delay="0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7"/>
                  </p:tgtEl>
                </p:cond>
              </p:nextCondLst>
            </p:seq>
            <p:seq concurrent="1" nextAc="seek">
              <p:cTn id="200" restart="whenNotActive" fill="hold" evtFilter="cancelBubble" nodeType="interactiveSeq">
                <p:stCondLst>
                  <p:cond evt="onClick" delay="0">
                    <p:tgtEl>
                      <p:spTgt spid="1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1" fill="hold">
                      <p:stCondLst>
                        <p:cond delay="0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6"/>
                  </p:tgtEl>
                </p:cond>
              </p:nextCondLst>
            </p:seq>
            <p:seq concurrent="1" nextAc="seek">
              <p:cTn id="206" restart="whenNotActive" fill="hold" evtFilter="cancelBubble" nodeType="interactiveSeq">
                <p:stCondLst>
                  <p:cond evt="onClick" delay="0">
                    <p:tgtEl>
                      <p:spTgt spid="1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7" fill="hold">
                      <p:stCondLst>
                        <p:cond delay="0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9"/>
                  </p:tgtEl>
                </p:cond>
              </p:nextCondLst>
            </p:seq>
            <p:seq concurrent="1" nextAc="seek">
              <p:cTn id="212" restart="whenNotActive" fill="hold" evtFilter="cancelBubble" nodeType="interactiveSeq">
                <p:stCondLst>
                  <p:cond evt="onClick" delay="0">
                    <p:tgtEl>
                      <p:spTgt spid="1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3" fill="hold">
                      <p:stCondLst>
                        <p:cond delay="0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8"/>
                  </p:tgtEl>
                </p:cond>
              </p:nextCondLst>
            </p:seq>
            <p:seq concurrent="1" nextAc="seek">
              <p:cTn id="218" restart="whenNotActive" fill="hold" evtFilter="cancelBubble" nodeType="interactiveSeq">
                <p:stCondLst>
                  <p:cond evt="onClick" delay="0">
                    <p:tgtEl>
                      <p:spTgt spid="1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9" fill="hold">
                      <p:stCondLst>
                        <p:cond delay="0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1"/>
                  </p:tgtEl>
                </p:cond>
              </p:nextCondLst>
            </p:seq>
            <p:seq concurrent="1" nextAc="seek">
              <p:cTn id="224" restart="whenNotActive" fill="hold" evtFilter="cancelBubble" nodeType="interactiveSeq">
                <p:stCondLst>
                  <p:cond evt="onClick" delay="0">
                    <p:tgtEl>
                      <p:spTgt spid="1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5" fill="hold">
                      <p:stCondLst>
                        <p:cond delay="0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0"/>
                  </p:tgtEl>
                </p:cond>
              </p:nextCondLst>
            </p:seq>
            <p:seq concurrent="1" nextAc="seek">
              <p:cTn id="230" restart="whenNotActive" fill="hold" evtFilter="cancelBubble" nodeType="interactiveSeq">
                <p:stCondLst>
                  <p:cond evt="onClick" delay="0">
                    <p:tgtEl>
                      <p:spTgt spid="1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1" fill="hold">
                      <p:stCondLst>
                        <p:cond delay="0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3"/>
                  </p:tgtEl>
                </p:cond>
              </p:nextCondLst>
            </p:seq>
            <p:seq concurrent="1" nextAc="seek">
              <p:cTn id="236" restart="whenNotActive" fill="hold" evtFilter="cancelBubble" nodeType="interactiveSeq">
                <p:stCondLst>
                  <p:cond evt="onClick" delay="0">
                    <p:tgtEl>
                      <p:spTgt spid="1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7" fill="hold">
                      <p:stCondLst>
                        <p:cond delay="0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2"/>
                  </p:tgtEl>
                </p:cond>
              </p:nextCondLst>
            </p:seq>
          </p:childTnLst>
        </p:cTn>
      </p:par>
    </p:tnLst>
    <p:bldLst>
      <p:bldP spid="113" grpId="0" animBg="1"/>
      <p:bldP spid="113" grpId="1" animBg="1"/>
      <p:bldP spid="117" grpId="0" animBg="1"/>
      <p:bldP spid="117" grpId="1" animBg="1"/>
      <p:bldP spid="119" grpId="0" animBg="1"/>
      <p:bldP spid="119" grpId="1" animBg="1"/>
      <p:bldP spid="121" grpId="0" animBg="1"/>
      <p:bldP spid="121" grpId="1" animBg="1"/>
      <p:bldP spid="123" grpId="0" animBg="1"/>
      <p:bldP spid="123" grpId="1" animBg="1"/>
      <p:bldP spid="125" grpId="0" animBg="1"/>
      <p:bldP spid="125" grpId="1" animBg="1"/>
      <p:bldP spid="127" grpId="0" animBg="1"/>
      <p:bldP spid="127" grpId="1" animBg="1"/>
      <p:bldP spid="129" grpId="0" animBg="1"/>
      <p:bldP spid="129" grpId="1" animBg="1"/>
      <p:bldP spid="131" grpId="0" animBg="1"/>
      <p:bldP spid="131" grpId="1" animBg="1"/>
      <p:bldP spid="133" grpId="0" animBg="1"/>
      <p:bldP spid="133" grpId="1" animBg="1"/>
      <p:bldP spid="135" grpId="0" animBg="1"/>
      <p:bldP spid="135" grpId="1" animBg="1"/>
      <p:bldP spid="137" grpId="0" animBg="1"/>
      <p:bldP spid="137" grpId="1" animBg="1"/>
      <p:bldP spid="139" grpId="0" animBg="1"/>
      <p:bldP spid="139" grpId="1" animBg="1"/>
      <p:bldP spid="141" grpId="0" animBg="1"/>
      <p:bldP spid="141" grpId="1" animBg="1"/>
      <p:bldP spid="143" grpId="0" animBg="1"/>
      <p:bldP spid="143" grpId="1" animBg="1"/>
      <p:bldP spid="145" grpId="0" animBg="1"/>
      <p:bldP spid="145" grpId="1" animBg="1"/>
      <p:bldP spid="147" grpId="0" animBg="1"/>
      <p:bldP spid="147" grpId="1" animBg="1"/>
      <p:bldP spid="149" grpId="0" animBg="1"/>
      <p:bldP spid="149" grpId="1" animBg="1"/>
      <p:bldP spid="151" grpId="0" animBg="1"/>
      <p:bldP spid="151" grpId="1" animBg="1"/>
      <p:bldP spid="153" grpId="0" animBg="1"/>
      <p:bldP spid="153" grpId="1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29</Words>
  <Application>Microsoft Office PowerPoint</Application>
  <PresentationFormat>Panorámica</PresentationFormat>
  <Paragraphs>23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Broadway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ramonepa@gmail.com</dc:creator>
  <cp:lastModifiedBy>Zeila Lizeth Alvis Vargas</cp:lastModifiedBy>
  <cp:revision>52</cp:revision>
  <dcterms:created xsi:type="dcterms:W3CDTF">2020-07-20T01:23:14Z</dcterms:created>
  <dcterms:modified xsi:type="dcterms:W3CDTF">2020-11-14T20:03:40Z</dcterms:modified>
</cp:coreProperties>
</file>