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5" r:id="rId3"/>
    <p:sldId id="258" r:id="rId4"/>
    <p:sldId id="270" r:id="rId5"/>
    <p:sldId id="268" r:id="rId6"/>
    <p:sldId id="266" r:id="rId7"/>
    <p:sldId id="269" r:id="rId8"/>
    <p:sldId id="271" r:id="rId9"/>
    <p:sldId id="272" r:id="rId10"/>
    <p:sldId id="273"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gundare kafayat" userId="f14bbde215cbeded" providerId="LiveId" clId="{10FB96D7-F411-4E03-BC57-009FB8D2CB79}"/>
    <pc:docChg chg="undo custSel addSld delSld modSld sldOrd">
      <pc:chgData name="ogundare kafayat" userId="f14bbde215cbeded" providerId="LiveId" clId="{10FB96D7-F411-4E03-BC57-009FB8D2CB79}" dt="2024-02-17T00:26:45.952" v="8530"/>
      <pc:docMkLst>
        <pc:docMk/>
      </pc:docMkLst>
      <pc:sldChg chg="modSp mod modTransition modAnim">
        <pc:chgData name="ogundare kafayat" userId="f14bbde215cbeded" providerId="LiveId" clId="{10FB96D7-F411-4E03-BC57-009FB8D2CB79}" dt="2024-02-16T23:59:00.272" v="8141"/>
        <pc:sldMkLst>
          <pc:docMk/>
          <pc:sldMk cId="3790678762" sldId="256"/>
        </pc:sldMkLst>
        <pc:spChg chg="mod">
          <ac:chgData name="ogundare kafayat" userId="f14bbde215cbeded" providerId="LiveId" clId="{10FB96D7-F411-4E03-BC57-009FB8D2CB79}" dt="2024-02-16T23:36:04.611" v="7907" actId="14100"/>
          <ac:spMkLst>
            <pc:docMk/>
            <pc:sldMk cId="3790678762" sldId="256"/>
            <ac:spMk id="3" creationId="{412A3FA2-90FF-4E8C-8042-83439003468F}"/>
          </ac:spMkLst>
        </pc:spChg>
      </pc:sldChg>
      <pc:sldChg chg="delSp modSp del mod">
        <pc:chgData name="ogundare kafayat" userId="f14bbde215cbeded" providerId="LiveId" clId="{10FB96D7-F411-4E03-BC57-009FB8D2CB79}" dt="2024-02-16T21:27:24.162" v="3711" actId="2696"/>
        <pc:sldMkLst>
          <pc:docMk/>
          <pc:sldMk cId="783092005" sldId="257"/>
        </pc:sldMkLst>
        <pc:spChg chg="mod">
          <ac:chgData name="ogundare kafayat" userId="f14bbde215cbeded" providerId="LiveId" clId="{10FB96D7-F411-4E03-BC57-009FB8D2CB79}" dt="2024-02-16T19:05:23.856" v="236" actId="14100"/>
          <ac:spMkLst>
            <pc:docMk/>
            <pc:sldMk cId="783092005" sldId="257"/>
            <ac:spMk id="2" creationId="{9AB32DCE-E6A1-4546-BD47-5CE99C0668F7}"/>
          </ac:spMkLst>
        </pc:spChg>
        <pc:spChg chg="del">
          <ac:chgData name="ogundare kafayat" userId="f14bbde215cbeded" providerId="LiveId" clId="{10FB96D7-F411-4E03-BC57-009FB8D2CB79}" dt="2024-02-16T19:30:49.953" v="391" actId="478"/>
          <ac:spMkLst>
            <pc:docMk/>
            <pc:sldMk cId="783092005" sldId="257"/>
            <ac:spMk id="3" creationId="{295BA082-2543-4869-B0C3-F30AF64E18E7}"/>
          </ac:spMkLst>
        </pc:spChg>
      </pc:sldChg>
      <pc:sldChg chg="addSp delSp modSp new mod modTransition modAnim">
        <pc:chgData name="ogundare kafayat" userId="f14bbde215cbeded" providerId="LiveId" clId="{10FB96D7-F411-4E03-BC57-009FB8D2CB79}" dt="2024-02-17T00:09:08.227" v="8214" actId="313"/>
        <pc:sldMkLst>
          <pc:docMk/>
          <pc:sldMk cId="621427126" sldId="258"/>
        </pc:sldMkLst>
        <pc:spChg chg="mod">
          <ac:chgData name="ogundare kafayat" userId="f14bbde215cbeded" providerId="LiveId" clId="{10FB96D7-F411-4E03-BC57-009FB8D2CB79}" dt="2024-02-16T23:37:12.633" v="7909" actId="255"/>
          <ac:spMkLst>
            <pc:docMk/>
            <pc:sldMk cId="621427126" sldId="258"/>
            <ac:spMk id="2" creationId="{9B7EE98B-E4C7-46BD-8207-0F78308FCEE9}"/>
          </ac:spMkLst>
        </pc:spChg>
        <pc:spChg chg="mod">
          <ac:chgData name="ogundare kafayat" userId="f14bbde215cbeded" providerId="LiveId" clId="{10FB96D7-F411-4E03-BC57-009FB8D2CB79}" dt="2024-02-17T00:05:54.057" v="8198" actId="12"/>
          <ac:spMkLst>
            <pc:docMk/>
            <pc:sldMk cId="621427126" sldId="258"/>
            <ac:spMk id="3" creationId="{C2C4B837-0EDD-41B7-B601-DCC398858A79}"/>
          </ac:spMkLst>
        </pc:spChg>
        <pc:spChg chg="add mod">
          <ac:chgData name="ogundare kafayat" userId="f14bbde215cbeded" providerId="LiveId" clId="{10FB96D7-F411-4E03-BC57-009FB8D2CB79}" dt="2024-02-17T00:09:08.227" v="8214" actId="313"/>
          <ac:spMkLst>
            <pc:docMk/>
            <pc:sldMk cId="621427126" sldId="258"/>
            <ac:spMk id="17" creationId="{227331D4-7888-4837-B199-5A408C694C2B}"/>
          </ac:spMkLst>
        </pc:spChg>
        <pc:spChg chg="add mod">
          <ac:chgData name="ogundare kafayat" userId="f14bbde215cbeded" providerId="LiveId" clId="{10FB96D7-F411-4E03-BC57-009FB8D2CB79}" dt="2024-02-17T00:08:28.079" v="8213" actId="20577"/>
          <ac:spMkLst>
            <pc:docMk/>
            <pc:sldMk cId="621427126" sldId="258"/>
            <ac:spMk id="18" creationId="{A49E63E2-0CFD-42FA-AF67-566EE55AD4A8}"/>
          </ac:spMkLst>
        </pc:spChg>
        <pc:picChg chg="add del mod">
          <ac:chgData name="ogundare kafayat" userId="f14bbde215cbeded" providerId="LiveId" clId="{10FB96D7-F411-4E03-BC57-009FB8D2CB79}" dt="2024-02-16T19:49:10.672" v="1425"/>
          <ac:picMkLst>
            <pc:docMk/>
            <pc:sldMk cId="621427126" sldId="258"/>
            <ac:picMk id="4" creationId="{E22CDCF5-F1A9-4334-A2E1-6F319133EB08}"/>
          </ac:picMkLst>
        </pc:picChg>
        <pc:picChg chg="add del mod modCrop">
          <ac:chgData name="ogundare kafayat" userId="f14bbde215cbeded" providerId="LiveId" clId="{10FB96D7-F411-4E03-BC57-009FB8D2CB79}" dt="2024-02-16T21:28:47.913" v="3716" actId="478"/>
          <ac:picMkLst>
            <pc:docMk/>
            <pc:sldMk cId="621427126" sldId="258"/>
            <ac:picMk id="5" creationId="{18EFABB6-A38D-4D19-82F0-4939AB703247}"/>
          </ac:picMkLst>
        </pc:picChg>
        <pc:picChg chg="add del mod">
          <ac:chgData name="ogundare kafayat" userId="f14bbde215cbeded" providerId="LiveId" clId="{10FB96D7-F411-4E03-BC57-009FB8D2CB79}" dt="2024-02-16T19:53:21.438" v="1446" actId="478"/>
          <ac:picMkLst>
            <pc:docMk/>
            <pc:sldMk cId="621427126" sldId="258"/>
            <ac:picMk id="6" creationId="{AAE8086C-CF42-4FC7-BD3A-9A0962BC29CF}"/>
          </ac:picMkLst>
        </pc:picChg>
        <pc:picChg chg="add del mod modCrop">
          <ac:chgData name="ogundare kafayat" userId="f14bbde215cbeded" providerId="LiveId" clId="{10FB96D7-F411-4E03-BC57-009FB8D2CB79}" dt="2024-02-16T21:29:27.914" v="3721" actId="478"/>
          <ac:picMkLst>
            <pc:docMk/>
            <pc:sldMk cId="621427126" sldId="258"/>
            <ac:picMk id="8" creationId="{684AA4C8-3C3A-41F4-A51A-99E384D7E185}"/>
          </ac:picMkLst>
        </pc:picChg>
        <pc:picChg chg="add del mod modCrop">
          <ac:chgData name="ogundare kafayat" userId="f14bbde215cbeded" providerId="LiveId" clId="{10FB96D7-F411-4E03-BC57-009FB8D2CB79}" dt="2024-02-16T21:30:42.311" v="3728" actId="478"/>
          <ac:picMkLst>
            <pc:docMk/>
            <pc:sldMk cId="621427126" sldId="258"/>
            <ac:picMk id="10" creationId="{4BBB47F1-F050-4AC8-92CD-3DA726D09109}"/>
          </ac:picMkLst>
        </pc:picChg>
        <pc:picChg chg="add mod">
          <ac:chgData name="ogundare kafayat" userId="f14bbde215cbeded" providerId="LiveId" clId="{10FB96D7-F411-4E03-BC57-009FB8D2CB79}" dt="2024-02-16T21:29:02.056" v="3720" actId="14100"/>
          <ac:picMkLst>
            <pc:docMk/>
            <pc:sldMk cId="621427126" sldId="258"/>
            <ac:picMk id="12" creationId="{067821D8-2161-4EC7-965E-21A8D39E7EFA}"/>
          </ac:picMkLst>
        </pc:picChg>
        <pc:picChg chg="add mod modCrop">
          <ac:chgData name="ogundare kafayat" userId="f14bbde215cbeded" providerId="LiveId" clId="{10FB96D7-F411-4E03-BC57-009FB8D2CB79}" dt="2024-02-17T00:03:52.139" v="8173" actId="1076"/>
          <ac:picMkLst>
            <pc:docMk/>
            <pc:sldMk cId="621427126" sldId="258"/>
            <ac:picMk id="14" creationId="{9F5ED17F-BD88-44A2-B7DD-24C1CB1EC7D9}"/>
          </ac:picMkLst>
        </pc:picChg>
        <pc:picChg chg="add mod">
          <ac:chgData name="ogundare kafayat" userId="f14bbde215cbeded" providerId="LiveId" clId="{10FB96D7-F411-4E03-BC57-009FB8D2CB79}" dt="2024-02-16T21:30:57.061" v="3733" actId="1076"/>
          <ac:picMkLst>
            <pc:docMk/>
            <pc:sldMk cId="621427126" sldId="258"/>
            <ac:picMk id="16" creationId="{E0C56FD4-581E-40B9-9E7F-F34CDAA94224}"/>
          </ac:picMkLst>
        </pc:picChg>
      </pc:sldChg>
      <pc:sldChg chg="addSp delSp modSp new del mod">
        <pc:chgData name="ogundare kafayat" userId="f14bbde215cbeded" providerId="LiveId" clId="{10FB96D7-F411-4E03-BC57-009FB8D2CB79}" dt="2024-02-16T20:05:58.642" v="1813" actId="2696"/>
        <pc:sldMkLst>
          <pc:docMk/>
          <pc:sldMk cId="1791297447" sldId="259"/>
        </pc:sldMkLst>
        <pc:spChg chg="add del mod">
          <ac:chgData name="ogundare kafayat" userId="f14bbde215cbeded" providerId="LiveId" clId="{10FB96D7-F411-4E03-BC57-009FB8D2CB79}" dt="2024-02-16T19:05:10.844" v="235" actId="478"/>
          <ac:spMkLst>
            <pc:docMk/>
            <pc:sldMk cId="1791297447" sldId="259"/>
            <ac:spMk id="4" creationId="{278DC8C4-6C10-416A-BA64-B1B11F5B6005}"/>
          </ac:spMkLst>
        </pc:spChg>
        <pc:spChg chg="add mod">
          <ac:chgData name="ogundare kafayat" userId="f14bbde215cbeded" providerId="LiveId" clId="{10FB96D7-F411-4E03-BC57-009FB8D2CB79}" dt="2024-02-16T19:05:50.452" v="274" actId="20577"/>
          <ac:spMkLst>
            <pc:docMk/>
            <pc:sldMk cId="1791297447" sldId="259"/>
            <ac:spMk id="5" creationId="{EFFF3677-5A28-4DD0-BC52-A552936A3BF7}"/>
          </ac:spMkLst>
        </pc:spChg>
        <pc:picChg chg="add del mod">
          <ac:chgData name="ogundare kafayat" userId="f14bbde215cbeded" providerId="LiveId" clId="{10FB96D7-F411-4E03-BC57-009FB8D2CB79}" dt="2024-02-16T19:09:10.281" v="284" actId="478"/>
          <ac:picMkLst>
            <pc:docMk/>
            <pc:sldMk cId="1791297447" sldId="259"/>
            <ac:picMk id="3" creationId="{24967998-E76A-43FF-9885-24925ABE5EA8}"/>
          </ac:picMkLst>
        </pc:picChg>
        <pc:picChg chg="add del mod">
          <ac:chgData name="ogundare kafayat" userId="f14bbde215cbeded" providerId="LiveId" clId="{10FB96D7-F411-4E03-BC57-009FB8D2CB79}" dt="2024-02-16T19:09:48.049" v="291" actId="478"/>
          <ac:picMkLst>
            <pc:docMk/>
            <pc:sldMk cId="1791297447" sldId="259"/>
            <ac:picMk id="7" creationId="{6FC0F01F-DFA8-4E4D-A080-BB6855CEF72C}"/>
          </ac:picMkLst>
        </pc:picChg>
        <pc:picChg chg="add del mod">
          <ac:chgData name="ogundare kafayat" userId="f14bbde215cbeded" providerId="LiveId" clId="{10FB96D7-F411-4E03-BC57-009FB8D2CB79}" dt="2024-02-16T19:49:12.831" v="1426" actId="21"/>
          <ac:picMkLst>
            <pc:docMk/>
            <pc:sldMk cId="1791297447" sldId="259"/>
            <ac:picMk id="9" creationId="{C0EE11DB-6517-46B7-966A-BE6180686BAE}"/>
          </ac:picMkLst>
        </pc:picChg>
        <pc:picChg chg="add mod">
          <ac:chgData name="ogundare kafayat" userId="f14bbde215cbeded" providerId="LiveId" clId="{10FB96D7-F411-4E03-BC57-009FB8D2CB79}" dt="2024-02-16T19:11:49.066" v="305" actId="14100"/>
          <ac:picMkLst>
            <pc:docMk/>
            <pc:sldMk cId="1791297447" sldId="259"/>
            <ac:picMk id="11" creationId="{D92B617E-954E-4DB4-9294-A17E8D947876}"/>
          </ac:picMkLst>
        </pc:picChg>
        <pc:picChg chg="add mod">
          <ac:chgData name="ogundare kafayat" userId="f14bbde215cbeded" providerId="LiveId" clId="{10FB96D7-F411-4E03-BC57-009FB8D2CB79}" dt="2024-02-16T19:13:01.954" v="328" actId="1037"/>
          <ac:picMkLst>
            <pc:docMk/>
            <pc:sldMk cId="1791297447" sldId="259"/>
            <ac:picMk id="13" creationId="{F1BE5A23-D202-41E3-B3E5-ED1DF6D15112}"/>
          </ac:picMkLst>
        </pc:picChg>
      </pc:sldChg>
      <pc:sldChg chg="delSp modSp new del mod">
        <pc:chgData name="ogundare kafayat" userId="f14bbde215cbeded" providerId="LiveId" clId="{10FB96D7-F411-4E03-BC57-009FB8D2CB79}" dt="2024-02-16T19:00:25.192" v="201" actId="2696"/>
        <pc:sldMkLst>
          <pc:docMk/>
          <pc:sldMk cId="2140180258" sldId="259"/>
        </pc:sldMkLst>
        <pc:spChg chg="del mod">
          <ac:chgData name="ogundare kafayat" userId="f14bbde215cbeded" providerId="LiveId" clId="{10FB96D7-F411-4E03-BC57-009FB8D2CB79}" dt="2024-02-16T19:00:04.060" v="199" actId="478"/>
          <ac:spMkLst>
            <pc:docMk/>
            <pc:sldMk cId="2140180258" sldId="259"/>
            <ac:spMk id="2" creationId="{6F8F10CD-3B20-4B54-9C4D-9E6CC40AA972}"/>
          </ac:spMkLst>
        </pc:spChg>
        <pc:spChg chg="del">
          <ac:chgData name="ogundare kafayat" userId="f14bbde215cbeded" providerId="LiveId" clId="{10FB96D7-F411-4E03-BC57-009FB8D2CB79}" dt="2024-02-16T19:00:07.366" v="200" actId="478"/>
          <ac:spMkLst>
            <pc:docMk/>
            <pc:sldMk cId="2140180258" sldId="259"/>
            <ac:spMk id="3" creationId="{43C5F92C-2B14-4283-83FA-1634866E533E}"/>
          </ac:spMkLst>
        </pc:spChg>
      </pc:sldChg>
      <pc:sldChg chg="addSp delSp modSp new del mod">
        <pc:chgData name="ogundare kafayat" userId="f14bbde215cbeded" providerId="LiveId" clId="{10FB96D7-F411-4E03-BC57-009FB8D2CB79}" dt="2024-02-16T21:56:33.842" v="4307" actId="2696"/>
        <pc:sldMkLst>
          <pc:docMk/>
          <pc:sldMk cId="1835645598" sldId="260"/>
        </pc:sldMkLst>
        <pc:picChg chg="add del mod">
          <ac:chgData name="ogundare kafayat" userId="f14bbde215cbeded" providerId="LiveId" clId="{10FB96D7-F411-4E03-BC57-009FB8D2CB79}" dt="2024-02-16T19:09:05.390" v="283" actId="478"/>
          <ac:picMkLst>
            <pc:docMk/>
            <pc:sldMk cId="1835645598" sldId="260"/>
            <ac:picMk id="3" creationId="{40FEE616-E701-46DC-A210-889F0A2B6046}"/>
          </ac:picMkLst>
        </pc:picChg>
        <pc:picChg chg="add mod">
          <ac:chgData name="ogundare kafayat" userId="f14bbde215cbeded" providerId="LiveId" clId="{10FB96D7-F411-4E03-BC57-009FB8D2CB79}" dt="2024-02-16T19:14:03.279" v="331" actId="1076"/>
          <ac:picMkLst>
            <pc:docMk/>
            <pc:sldMk cId="1835645598" sldId="260"/>
            <ac:picMk id="5" creationId="{697F3F35-6307-4790-A658-08F6202A6901}"/>
          </ac:picMkLst>
        </pc:picChg>
        <pc:picChg chg="add mod">
          <ac:chgData name="ogundare kafayat" userId="f14bbde215cbeded" providerId="LiveId" clId="{10FB96D7-F411-4E03-BC57-009FB8D2CB79}" dt="2024-02-16T19:14:58.874" v="335" actId="14100"/>
          <ac:picMkLst>
            <pc:docMk/>
            <pc:sldMk cId="1835645598" sldId="260"/>
            <ac:picMk id="7" creationId="{EFD0B433-1AA1-4373-8A2B-454AEA19C977}"/>
          </ac:picMkLst>
        </pc:picChg>
      </pc:sldChg>
      <pc:sldChg chg="addSp modSp new del mod ord">
        <pc:chgData name="ogundare kafayat" userId="f14bbde215cbeded" providerId="LiveId" clId="{10FB96D7-F411-4E03-BC57-009FB8D2CB79}" dt="2024-02-16T21:12:25.340" v="3137" actId="2696"/>
        <pc:sldMkLst>
          <pc:docMk/>
          <pc:sldMk cId="2011777659" sldId="261"/>
        </pc:sldMkLst>
        <pc:picChg chg="add mod">
          <ac:chgData name="ogundare kafayat" userId="f14bbde215cbeded" providerId="LiveId" clId="{10FB96D7-F411-4E03-BC57-009FB8D2CB79}" dt="2024-02-16T19:21:13.340" v="344" actId="1076"/>
          <ac:picMkLst>
            <pc:docMk/>
            <pc:sldMk cId="2011777659" sldId="261"/>
            <ac:picMk id="3" creationId="{A051AB8C-5A68-4F9A-847E-129FC119DF19}"/>
          </ac:picMkLst>
        </pc:picChg>
        <pc:picChg chg="add mod">
          <ac:chgData name="ogundare kafayat" userId="f14bbde215cbeded" providerId="LiveId" clId="{10FB96D7-F411-4E03-BC57-009FB8D2CB79}" dt="2024-02-16T19:21:21.986" v="346" actId="14100"/>
          <ac:picMkLst>
            <pc:docMk/>
            <pc:sldMk cId="2011777659" sldId="261"/>
            <ac:picMk id="5" creationId="{99623B78-76F5-4266-AF24-CA8E796657DA}"/>
          </ac:picMkLst>
        </pc:picChg>
        <pc:picChg chg="add mod">
          <ac:chgData name="ogundare kafayat" userId="f14bbde215cbeded" providerId="LiveId" clId="{10FB96D7-F411-4E03-BC57-009FB8D2CB79}" dt="2024-02-16T19:21:55.573" v="349" actId="14100"/>
          <ac:picMkLst>
            <pc:docMk/>
            <pc:sldMk cId="2011777659" sldId="261"/>
            <ac:picMk id="7" creationId="{CE137628-C16F-4FCE-8616-518E132E26F8}"/>
          </ac:picMkLst>
        </pc:picChg>
      </pc:sldChg>
      <pc:sldChg chg="addSp delSp modSp new del mod">
        <pc:chgData name="ogundare kafayat" userId="f14bbde215cbeded" providerId="LiveId" clId="{10FB96D7-F411-4E03-BC57-009FB8D2CB79}" dt="2024-02-16T21:14:20.993" v="3151" actId="2696"/>
        <pc:sldMkLst>
          <pc:docMk/>
          <pc:sldMk cId="4114594629" sldId="262"/>
        </pc:sldMkLst>
        <pc:picChg chg="add del mod">
          <ac:chgData name="ogundare kafayat" userId="f14bbde215cbeded" providerId="LiveId" clId="{10FB96D7-F411-4E03-BC57-009FB8D2CB79}" dt="2024-02-16T19:23:20.572" v="353" actId="478"/>
          <ac:picMkLst>
            <pc:docMk/>
            <pc:sldMk cId="4114594629" sldId="262"/>
            <ac:picMk id="3" creationId="{A574C86E-E444-4B70-9420-D7CE70EFFBC8}"/>
          </ac:picMkLst>
        </pc:picChg>
        <pc:picChg chg="add mod">
          <ac:chgData name="ogundare kafayat" userId="f14bbde215cbeded" providerId="LiveId" clId="{10FB96D7-F411-4E03-BC57-009FB8D2CB79}" dt="2024-02-16T21:13:49.906" v="3143" actId="1076"/>
          <ac:picMkLst>
            <pc:docMk/>
            <pc:sldMk cId="4114594629" sldId="262"/>
            <ac:picMk id="5" creationId="{5EB33460-B22E-44CF-BA8D-D0537A652320}"/>
          </ac:picMkLst>
        </pc:picChg>
        <pc:picChg chg="add mod">
          <ac:chgData name="ogundare kafayat" userId="f14bbde215cbeded" providerId="LiveId" clId="{10FB96D7-F411-4E03-BC57-009FB8D2CB79}" dt="2024-02-16T19:24:42.723" v="371" actId="1037"/>
          <ac:picMkLst>
            <pc:docMk/>
            <pc:sldMk cId="4114594629" sldId="262"/>
            <ac:picMk id="7" creationId="{0A6A5F85-E55B-4F04-88DC-914AB8DA3707}"/>
          </ac:picMkLst>
        </pc:picChg>
      </pc:sldChg>
      <pc:sldChg chg="addSp modSp new del mod">
        <pc:chgData name="ogundare kafayat" userId="f14bbde215cbeded" providerId="LiveId" clId="{10FB96D7-F411-4E03-BC57-009FB8D2CB79}" dt="2024-02-16T22:17:34.487" v="4986" actId="47"/>
        <pc:sldMkLst>
          <pc:docMk/>
          <pc:sldMk cId="2337260386" sldId="263"/>
        </pc:sldMkLst>
        <pc:picChg chg="add mod modCrop">
          <ac:chgData name="ogundare kafayat" userId="f14bbde215cbeded" providerId="LiveId" clId="{10FB96D7-F411-4E03-BC57-009FB8D2CB79}" dt="2024-02-16T22:11:20.321" v="4632" actId="1076"/>
          <ac:picMkLst>
            <pc:docMk/>
            <pc:sldMk cId="2337260386" sldId="263"/>
            <ac:picMk id="3" creationId="{7E4AADDE-F7BE-4A9C-BA2C-36AAD5DD3770}"/>
          </ac:picMkLst>
        </pc:picChg>
        <pc:picChg chg="add mod">
          <ac:chgData name="ogundare kafayat" userId="f14bbde215cbeded" providerId="LiveId" clId="{10FB96D7-F411-4E03-BC57-009FB8D2CB79}" dt="2024-02-16T22:11:18.371" v="4631" actId="1076"/>
          <ac:picMkLst>
            <pc:docMk/>
            <pc:sldMk cId="2337260386" sldId="263"/>
            <ac:picMk id="5" creationId="{27DC97F1-E677-49E8-B3A7-E91C57897C45}"/>
          </ac:picMkLst>
        </pc:picChg>
        <pc:picChg chg="add mod">
          <ac:chgData name="ogundare kafayat" userId="f14bbde215cbeded" providerId="LiveId" clId="{10FB96D7-F411-4E03-BC57-009FB8D2CB79}" dt="2024-02-16T22:11:15.239" v="4630" actId="1076"/>
          <ac:picMkLst>
            <pc:docMk/>
            <pc:sldMk cId="2337260386" sldId="263"/>
            <ac:picMk id="7" creationId="{E0085F11-6FAB-4910-A75A-541CB3B3FAE2}"/>
          </ac:picMkLst>
        </pc:picChg>
      </pc:sldChg>
      <pc:sldChg chg="new del">
        <pc:chgData name="ogundare kafayat" userId="f14bbde215cbeded" providerId="LiveId" clId="{10FB96D7-F411-4E03-BC57-009FB8D2CB79}" dt="2024-02-16T21:27:27.460" v="3712" actId="2696"/>
        <pc:sldMkLst>
          <pc:docMk/>
          <pc:sldMk cId="3957682455" sldId="264"/>
        </pc:sldMkLst>
      </pc:sldChg>
      <pc:sldChg chg="addSp modSp new mod modTransition modAnim">
        <pc:chgData name="ogundare kafayat" userId="f14bbde215cbeded" providerId="LiveId" clId="{10FB96D7-F411-4E03-BC57-009FB8D2CB79}" dt="2024-02-17T00:00:54.576" v="8156"/>
        <pc:sldMkLst>
          <pc:docMk/>
          <pc:sldMk cId="2222490197" sldId="265"/>
        </pc:sldMkLst>
        <pc:spChg chg="mod">
          <ac:chgData name="ogundare kafayat" userId="f14bbde215cbeded" providerId="LiveId" clId="{10FB96D7-F411-4E03-BC57-009FB8D2CB79}" dt="2024-02-16T23:35:36.272" v="7904" actId="122"/>
          <ac:spMkLst>
            <pc:docMk/>
            <pc:sldMk cId="2222490197" sldId="265"/>
            <ac:spMk id="2" creationId="{3F04981E-13C8-47C9-9F06-963823EA6F39}"/>
          </ac:spMkLst>
        </pc:spChg>
        <pc:spChg chg="add mod">
          <ac:chgData name="ogundare kafayat" userId="f14bbde215cbeded" providerId="LiveId" clId="{10FB96D7-F411-4E03-BC57-009FB8D2CB79}" dt="2024-02-16T23:38:20.155" v="7915" actId="255"/>
          <ac:spMkLst>
            <pc:docMk/>
            <pc:sldMk cId="2222490197" sldId="265"/>
            <ac:spMk id="3" creationId="{B6174C6A-3BDB-40CD-A8BC-4DAC36B22E23}"/>
          </ac:spMkLst>
        </pc:spChg>
      </pc:sldChg>
      <pc:sldChg chg="addSp delSp modSp new del mod">
        <pc:chgData name="ogundare kafayat" userId="f14bbde215cbeded" providerId="LiveId" clId="{10FB96D7-F411-4E03-BC57-009FB8D2CB79}" dt="2024-02-16T20:05:41.949" v="1812" actId="2696"/>
        <pc:sldMkLst>
          <pc:docMk/>
          <pc:sldMk cId="2240141549" sldId="266"/>
        </pc:sldMkLst>
        <pc:spChg chg="add del mod">
          <ac:chgData name="ogundare kafayat" userId="f14bbde215cbeded" providerId="LiveId" clId="{10FB96D7-F411-4E03-BC57-009FB8D2CB79}" dt="2024-02-16T19:49:55.819" v="1432" actId="478"/>
          <ac:spMkLst>
            <pc:docMk/>
            <pc:sldMk cId="2240141549" sldId="266"/>
            <ac:spMk id="3" creationId="{5226613C-BC0C-48C2-A9AB-D5EDAD537A4B}"/>
          </ac:spMkLst>
        </pc:spChg>
      </pc:sldChg>
      <pc:sldChg chg="addSp delSp modSp new mod modTransition modAnim">
        <pc:chgData name="ogundare kafayat" userId="f14bbde215cbeded" providerId="LiveId" clId="{10FB96D7-F411-4E03-BC57-009FB8D2CB79}" dt="2024-02-17T00:17:43.204" v="8350"/>
        <pc:sldMkLst>
          <pc:docMk/>
          <pc:sldMk cId="3091804132" sldId="266"/>
        </pc:sldMkLst>
        <pc:spChg chg="mod">
          <ac:chgData name="ogundare kafayat" userId="f14bbde215cbeded" providerId="LiveId" clId="{10FB96D7-F411-4E03-BC57-009FB8D2CB79}" dt="2024-02-16T23:38:42.097" v="7919" actId="122"/>
          <ac:spMkLst>
            <pc:docMk/>
            <pc:sldMk cId="3091804132" sldId="266"/>
            <ac:spMk id="2" creationId="{9AA0861A-6F75-4270-B6B7-194FB3EA8417}"/>
          </ac:spMkLst>
        </pc:spChg>
        <pc:spChg chg="add del mod">
          <ac:chgData name="ogundare kafayat" userId="f14bbde215cbeded" providerId="LiveId" clId="{10FB96D7-F411-4E03-BC57-009FB8D2CB79}" dt="2024-02-16T20:07:17.703" v="1841"/>
          <ac:spMkLst>
            <pc:docMk/>
            <pc:sldMk cId="3091804132" sldId="266"/>
            <ac:spMk id="3" creationId="{775CD8A9-2933-487E-9DBE-BF2B19F3E642}"/>
          </ac:spMkLst>
        </pc:spChg>
        <pc:spChg chg="add del mod">
          <ac:chgData name="ogundare kafayat" userId="f14bbde215cbeded" providerId="LiveId" clId="{10FB96D7-F411-4E03-BC57-009FB8D2CB79}" dt="2024-02-16T20:07:58.413" v="1846"/>
          <ac:spMkLst>
            <pc:docMk/>
            <pc:sldMk cId="3091804132" sldId="266"/>
            <ac:spMk id="4" creationId="{4943C270-4BD7-4C64-B381-A9C0495B70C7}"/>
          </ac:spMkLst>
        </pc:spChg>
        <pc:spChg chg="add mod">
          <ac:chgData name="ogundare kafayat" userId="f14bbde215cbeded" providerId="LiveId" clId="{10FB96D7-F411-4E03-BC57-009FB8D2CB79}" dt="2024-02-16T23:44:44.501" v="7949" actId="123"/>
          <ac:spMkLst>
            <pc:docMk/>
            <pc:sldMk cId="3091804132" sldId="266"/>
            <ac:spMk id="5" creationId="{6096ED94-C2C0-432C-B813-A2AF0BAB5152}"/>
          </ac:spMkLst>
        </pc:spChg>
        <pc:picChg chg="add mod modCrop">
          <ac:chgData name="ogundare kafayat" userId="f14bbde215cbeded" providerId="LiveId" clId="{10FB96D7-F411-4E03-BC57-009FB8D2CB79}" dt="2024-02-16T23:44:49.040" v="7950" actId="1076"/>
          <ac:picMkLst>
            <pc:docMk/>
            <pc:sldMk cId="3091804132" sldId="266"/>
            <ac:picMk id="6" creationId="{52575096-50D4-4E5A-B6A8-83A7AFBE546E}"/>
          </ac:picMkLst>
        </pc:picChg>
      </pc:sldChg>
      <pc:sldChg chg="addSp delSp modSp add del ord">
        <pc:chgData name="ogundare kafayat" userId="f14bbde215cbeded" providerId="LiveId" clId="{10FB96D7-F411-4E03-BC57-009FB8D2CB79}" dt="2024-02-16T22:10:23.242" v="4629" actId="2696"/>
        <pc:sldMkLst>
          <pc:docMk/>
          <pc:sldMk cId="1524952803" sldId="267"/>
        </pc:sldMkLst>
        <pc:picChg chg="add del mod">
          <ac:chgData name="ogundare kafayat" userId="f14bbde215cbeded" providerId="LiveId" clId="{10FB96D7-F411-4E03-BC57-009FB8D2CB79}" dt="2024-02-16T20:45:50.464" v="2424"/>
          <ac:picMkLst>
            <pc:docMk/>
            <pc:sldMk cId="1524952803" sldId="267"/>
            <ac:picMk id="4" creationId="{EC041EE1-6111-46F9-A3CC-6CB6BD960937}"/>
          </ac:picMkLst>
        </pc:picChg>
      </pc:sldChg>
      <pc:sldChg chg="addSp delSp modSp add mod ord modTransition modAnim">
        <pc:chgData name="ogundare kafayat" userId="f14bbde215cbeded" providerId="LiveId" clId="{10FB96D7-F411-4E03-BC57-009FB8D2CB79}" dt="2024-02-17T00:16:52.541" v="8344"/>
        <pc:sldMkLst>
          <pc:docMk/>
          <pc:sldMk cId="4152231506" sldId="268"/>
        </pc:sldMkLst>
        <pc:spChg chg="mod">
          <ac:chgData name="ogundare kafayat" userId="f14bbde215cbeded" providerId="LiveId" clId="{10FB96D7-F411-4E03-BC57-009FB8D2CB79}" dt="2024-02-16T23:43:22.283" v="7944" actId="122"/>
          <ac:spMkLst>
            <pc:docMk/>
            <pc:sldMk cId="4152231506" sldId="268"/>
            <ac:spMk id="2" creationId="{9AA0861A-6F75-4270-B6B7-194FB3EA8417}"/>
          </ac:spMkLst>
        </pc:spChg>
        <pc:spChg chg="mod">
          <ac:chgData name="ogundare kafayat" userId="f14bbde215cbeded" providerId="LiveId" clId="{10FB96D7-F411-4E03-BC57-009FB8D2CB79}" dt="2024-02-17T00:14:43.709" v="8329" actId="20577"/>
          <ac:spMkLst>
            <pc:docMk/>
            <pc:sldMk cId="4152231506" sldId="268"/>
            <ac:spMk id="5" creationId="{6096ED94-C2C0-432C-B813-A2AF0BAB5152}"/>
          </ac:spMkLst>
        </pc:spChg>
        <pc:spChg chg="add mod">
          <ac:chgData name="ogundare kafayat" userId="f14bbde215cbeded" providerId="LiveId" clId="{10FB96D7-F411-4E03-BC57-009FB8D2CB79}" dt="2024-02-17T00:15:57.881" v="8339" actId="20577"/>
          <ac:spMkLst>
            <pc:docMk/>
            <pc:sldMk cId="4152231506" sldId="268"/>
            <ac:spMk id="9" creationId="{4D21C94B-B857-4B61-859E-564FCEB9CE49}"/>
          </ac:spMkLst>
        </pc:spChg>
        <pc:picChg chg="del">
          <ac:chgData name="ogundare kafayat" userId="f14bbde215cbeded" providerId="LiveId" clId="{10FB96D7-F411-4E03-BC57-009FB8D2CB79}" dt="2024-02-16T20:47:28.193" v="2437" actId="478"/>
          <ac:picMkLst>
            <pc:docMk/>
            <pc:sldMk cId="4152231506" sldId="268"/>
            <ac:picMk id="6" creationId="{52575096-50D4-4E5A-B6A8-83A7AFBE546E}"/>
          </ac:picMkLst>
        </pc:picChg>
        <pc:picChg chg="add mod">
          <ac:chgData name="ogundare kafayat" userId="f14bbde215cbeded" providerId="LiveId" clId="{10FB96D7-F411-4E03-BC57-009FB8D2CB79}" dt="2024-02-16T21:11:17.135" v="3111" actId="1036"/>
          <ac:picMkLst>
            <pc:docMk/>
            <pc:sldMk cId="4152231506" sldId="268"/>
            <ac:picMk id="7" creationId="{D02A5658-C676-4C5B-8B88-2E0C84A787EE}"/>
          </ac:picMkLst>
        </pc:picChg>
        <pc:picChg chg="add mod modCrop">
          <ac:chgData name="ogundare kafayat" userId="f14bbde215cbeded" providerId="LiveId" clId="{10FB96D7-F411-4E03-BC57-009FB8D2CB79}" dt="2024-02-17T00:16:50.992" v="8343" actId="1076"/>
          <ac:picMkLst>
            <pc:docMk/>
            <pc:sldMk cId="4152231506" sldId="268"/>
            <ac:picMk id="8" creationId="{F9012809-3176-499B-9166-F53045FCB2F0}"/>
          </ac:picMkLst>
        </pc:picChg>
      </pc:sldChg>
      <pc:sldChg chg="addSp delSp modSp add mod ord modTransition modAnim">
        <pc:chgData name="ogundare kafayat" userId="f14bbde215cbeded" providerId="LiveId" clId="{10FB96D7-F411-4E03-BC57-009FB8D2CB79}" dt="2024-02-17T00:18:25.920" v="8353"/>
        <pc:sldMkLst>
          <pc:docMk/>
          <pc:sldMk cId="2864655434" sldId="269"/>
        </pc:sldMkLst>
        <pc:spChg chg="mod">
          <ac:chgData name="ogundare kafayat" userId="f14bbde215cbeded" providerId="LiveId" clId="{10FB96D7-F411-4E03-BC57-009FB8D2CB79}" dt="2024-02-16T23:46:18.529" v="7963" actId="122"/>
          <ac:spMkLst>
            <pc:docMk/>
            <pc:sldMk cId="2864655434" sldId="269"/>
            <ac:spMk id="2" creationId="{9AA0861A-6F75-4270-B6B7-194FB3EA8417}"/>
          </ac:spMkLst>
        </pc:spChg>
        <pc:spChg chg="add mod">
          <ac:chgData name="ogundare kafayat" userId="f14bbde215cbeded" providerId="LiveId" clId="{10FB96D7-F411-4E03-BC57-009FB8D2CB79}" dt="2024-02-16T23:46:39.438" v="7964" actId="11"/>
          <ac:spMkLst>
            <pc:docMk/>
            <pc:sldMk cId="2864655434" sldId="269"/>
            <ac:spMk id="3" creationId="{5D7887A5-7CBE-4A71-8E61-F20F3B482B06}"/>
          </ac:spMkLst>
        </pc:spChg>
        <pc:spChg chg="add del mod">
          <ac:chgData name="ogundare kafayat" userId="f14bbde215cbeded" providerId="LiveId" clId="{10FB96D7-F411-4E03-BC57-009FB8D2CB79}" dt="2024-02-16T21:21:01.567" v="3445" actId="478"/>
          <ac:spMkLst>
            <pc:docMk/>
            <pc:sldMk cId="2864655434" sldId="269"/>
            <ac:spMk id="5" creationId="{6096ED94-C2C0-432C-B813-A2AF0BAB5152}"/>
          </ac:spMkLst>
        </pc:spChg>
        <pc:picChg chg="add mod modCrop">
          <ac:chgData name="ogundare kafayat" userId="f14bbde215cbeded" providerId="LiveId" clId="{10FB96D7-F411-4E03-BC57-009FB8D2CB79}" dt="2024-02-16T23:46:05.302" v="7959" actId="14100"/>
          <ac:picMkLst>
            <pc:docMk/>
            <pc:sldMk cId="2864655434" sldId="269"/>
            <ac:picMk id="6" creationId="{23E1179E-C4B6-48CB-863A-DF794144E060}"/>
          </ac:picMkLst>
        </pc:picChg>
        <pc:picChg chg="del">
          <ac:chgData name="ogundare kafayat" userId="f14bbde215cbeded" providerId="LiveId" clId="{10FB96D7-F411-4E03-BC57-009FB8D2CB79}" dt="2024-02-16T21:13:43.710" v="3141" actId="478"/>
          <ac:picMkLst>
            <pc:docMk/>
            <pc:sldMk cId="2864655434" sldId="269"/>
            <ac:picMk id="7" creationId="{D02A5658-C676-4C5B-8B88-2E0C84A787EE}"/>
          </ac:picMkLst>
        </pc:picChg>
        <pc:picChg chg="del">
          <ac:chgData name="ogundare kafayat" userId="f14bbde215cbeded" providerId="LiveId" clId="{10FB96D7-F411-4E03-BC57-009FB8D2CB79}" dt="2024-02-16T21:13:46.192" v="3142" actId="478"/>
          <ac:picMkLst>
            <pc:docMk/>
            <pc:sldMk cId="2864655434" sldId="269"/>
            <ac:picMk id="8" creationId="{F9012809-3176-499B-9166-F53045FCB2F0}"/>
          </ac:picMkLst>
        </pc:picChg>
        <pc:picChg chg="add del mod">
          <ac:chgData name="ogundare kafayat" userId="f14bbde215cbeded" providerId="LiveId" clId="{10FB96D7-F411-4E03-BC57-009FB8D2CB79}" dt="2024-02-16T21:25:52.966" v="3706" actId="478"/>
          <ac:picMkLst>
            <pc:docMk/>
            <pc:sldMk cId="2864655434" sldId="269"/>
            <ac:picMk id="9" creationId="{2C568A62-CF77-4E26-B121-9FFD106DD424}"/>
          </ac:picMkLst>
        </pc:picChg>
      </pc:sldChg>
      <pc:sldChg chg="addSp delSp modSp add mod ord modTransition modAnim">
        <pc:chgData name="ogundare kafayat" userId="f14bbde215cbeded" providerId="LiveId" clId="{10FB96D7-F411-4E03-BC57-009FB8D2CB79}" dt="2024-02-17T00:12:30.013" v="8265"/>
        <pc:sldMkLst>
          <pc:docMk/>
          <pc:sldMk cId="1427098566" sldId="270"/>
        </pc:sldMkLst>
        <pc:spChg chg="mod">
          <ac:chgData name="ogundare kafayat" userId="f14bbde215cbeded" providerId="LiveId" clId="{10FB96D7-F411-4E03-BC57-009FB8D2CB79}" dt="2024-02-16T23:41:50.586" v="7935" actId="122"/>
          <ac:spMkLst>
            <pc:docMk/>
            <pc:sldMk cId="1427098566" sldId="270"/>
            <ac:spMk id="2" creationId="{9AA0861A-6F75-4270-B6B7-194FB3EA8417}"/>
          </ac:spMkLst>
        </pc:spChg>
        <pc:spChg chg="mod">
          <ac:chgData name="ogundare kafayat" userId="f14bbde215cbeded" providerId="LiveId" clId="{10FB96D7-F411-4E03-BC57-009FB8D2CB79}" dt="2024-02-17T00:10:21.598" v="8219" actId="20577"/>
          <ac:spMkLst>
            <pc:docMk/>
            <pc:sldMk cId="1427098566" sldId="270"/>
            <ac:spMk id="5" creationId="{6096ED94-C2C0-432C-B813-A2AF0BAB5152}"/>
          </ac:spMkLst>
        </pc:spChg>
        <pc:spChg chg="add mod">
          <ac:chgData name="ogundare kafayat" userId="f14bbde215cbeded" providerId="LiveId" clId="{10FB96D7-F411-4E03-BC57-009FB8D2CB79}" dt="2024-02-17T00:10:59.534" v="8222" actId="11"/>
          <ac:spMkLst>
            <pc:docMk/>
            <pc:sldMk cId="1427098566" sldId="270"/>
            <ac:spMk id="10" creationId="{AC9619A5-C717-4C8B-9889-504AFE85CC24}"/>
          </ac:spMkLst>
        </pc:spChg>
        <pc:picChg chg="add mod">
          <ac:chgData name="ogundare kafayat" userId="f14bbde215cbeded" providerId="LiveId" clId="{10FB96D7-F411-4E03-BC57-009FB8D2CB79}" dt="2024-02-17T00:11:12.528" v="8252" actId="1038"/>
          <ac:picMkLst>
            <pc:docMk/>
            <pc:sldMk cId="1427098566" sldId="270"/>
            <ac:picMk id="6" creationId="{95EC4883-ADE2-4CE1-8C56-1DA3ED9B0F72}"/>
          </ac:picMkLst>
        </pc:picChg>
        <pc:picChg chg="del">
          <ac:chgData name="ogundare kafayat" userId="f14bbde215cbeded" providerId="LiveId" clId="{10FB96D7-F411-4E03-BC57-009FB8D2CB79}" dt="2024-02-16T21:42:18.937" v="3735" actId="478"/>
          <ac:picMkLst>
            <pc:docMk/>
            <pc:sldMk cId="1427098566" sldId="270"/>
            <ac:picMk id="7" creationId="{D02A5658-C676-4C5B-8B88-2E0C84A787EE}"/>
          </ac:picMkLst>
        </pc:picChg>
        <pc:picChg chg="del">
          <ac:chgData name="ogundare kafayat" userId="f14bbde215cbeded" providerId="LiveId" clId="{10FB96D7-F411-4E03-BC57-009FB8D2CB79}" dt="2024-02-16T21:42:21.005" v="3736" actId="478"/>
          <ac:picMkLst>
            <pc:docMk/>
            <pc:sldMk cId="1427098566" sldId="270"/>
            <ac:picMk id="8" creationId="{F9012809-3176-499B-9166-F53045FCB2F0}"/>
          </ac:picMkLst>
        </pc:picChg>
        <pc:picChg chg="add mod">
          <ac:chgData name="ogundare kafayat" userId="f14bbde215cbeded" providerId="LiveId" clId="{10FB96D7-F411-4E03-BC57-009FB8D2CB79}" dt="2024-02-16T22:09:44.876" v="4625" actId="1076"/>
          <ac:picMkLst>
            <pc:docMk/>
            <pc:sldMk cId="1427098566" sldId="270"/>
            <ac:picMk id="9" creationId="{8EC95833-2D1E-4080-80A0-407F28DE2204}"/>
          </ac:picMkLst>
        </pc:picChg>
      </pc:sldChg>
      <pc:sldChg chg="addSp delSp modSp add mod modTransition modAnim">
        <pc:chgData name="ogundare kafayat" userId="f14bbde215cbeded" providerId="LiveId" clId="{10FB96D7-F411-4E03-BC57-009FB8D2CB79}" dt="2024-02-17T00:26:45.952" v="8530"/>
        <pc:sldMkLst>
          <pc:docMk/>
          <pc:sldMk cId="2579584500" sldId="271"/>
        </pc:sldMkLst>
        <pc:spChg chg="mod">
          <ac:chgData name="ogundare kafayat" userId="f14bbde215cbeded" providerId="LiveId" clId="{10FB96D7-F411-4E03-BC57-009FB8D2CB79}" dt="2024-02-16T23:48:49.936" v="7968" actId="122"/>
          <ac:spMkLst>
            <pc:docMk/>
            <pc:sldMk cId="2579584500" sldId="271"/>
            <ac:spMk id="2" creationId="{9AA0861A-6F75-4270-B6B7-194FB3EA8417}"/>
          </ac:spMkLst>
        </pc:spChg>
        <pc:spChg chg="mod">
          <ac:chgData name="ogundare kafayat" userId="f14bbde215cbeded" providerId="LiveId" clId="{10FB96D7-F411-4E03-BC57-009FB8D2CB79}" dt="2024-02-16T23:51:48.913" v="7986" actId="20577"/>
          <ac:spMkLst>
            <pc:docMk/>
            <pc:sldMk cId="2579584500" sldId="271"/>
            <ac:spMk id="3" creationId="{5D7887A5-7CBE-4A71-8E61-F20F3B482B06}"/>
          </ac:spMkLst>
        </pc:spChg>
        <pc:picChg chg="add del mod">
          <ac:chgData name="ogundare kafayat" userId="f14bbde215cbeded" providerId="LiveId" clId="{10FB96D7-F411-4E03-BC57-009FB8D2CB79}" dt="2024-02-16T22:21:45.436" v="5002" actId="478"/>
          <ac:picMkLst>
            <pc:docMk/>
            <pc:sldMk cId="2579584500" sldId="271"/>
            <ac:picMk id="5" creationId="{8CBAC6EB-1EAA-4E8F-8575-7AC6326F265F}"/>
          </ac:picMkLst>
        </pc:picChg>
        <pc:picChg chg="del mod">
          <ac:chgData name="ogundare kafayat" userId="f14bbde215cbeded" providerId="LiveId" clId="{10FB96D7-F411-4E03-BC57-009FB8D2CB79}" dt="2024-02-16T22:11:45.328" v="4635" actId="478"/>
          <ac:picMkLst>
            <pc:docMk/>
            <pc:sldMk cId="2579584500" sldId="271"/>
            <ac:picMk id="6" creationId="{23E1179E-C4B6-48CB-863A-DF794144E060}"/>
          </ac:picMkLst>
        </pc:picChg>
        <pc:picChg chg="add del mod modCrop">
          <ac:chgData name="ogundare kafayat" userId="f14bbde215cbeded" providerId="LiveId" clId="{10FB96D7-F411-4E03-BC57-009FB8D2CB79}" dt="2024-02-16T23:50:42.307" v="7978" actId="478"/>
          <ac:picMkLst>
            <pc:docMk/>
            <pc:sldMk cId="2579584500" sldId="271"/>
            <ac:picMk id="7" creationId="{6D81CB42-B5EC-4E2D-9DC7-F58050113235}"/>
          </ac:picMkLst>
        </pc:picChg>
        <pc:picChg chg="add mod modCrop">
          <ac:chgData name="ogundare kafayat" userId="f14bbde215cbeded" providerId="LiveId" clId="{10FB96D7-F411-4E03-BC57-009FB8D2CB79}" dt="2024-02-16T22:22:08.076" v="5009" actId="1036"/>
          <ac:picMkLst>
            <pc:docMk/>
            <pc:sldMk cId="2579584500" sldId="271"/>
            <ac:picMk id="8" creationId="{4A4913DE-41A1-43F8-8B85-98235EDB02D9}"/>
          </ac:picMkLst>
        </pc:picChg>
        <pc:picChg chg="add mod modCrop">
          <ac:chgData name="ogundare kafayat" userId="f14bbde215cbeded" providerId="LiveId" clId="{10FB96D7-F411-4E03-BC57-009FB8D2CB79}" dt="2024-02-16T23:51:55.761" v="7987" actId="14100"/>
          <ac:picMkLst>
            <pc:docMk/>
            <pc:sldMk cId="2579584500" sldId="271"/>
            <ac:picMk id="9" creationId="{4B1F53E3-DD33-41B4-9B58-61E22381FECD}"/>
          </ac:picMkLst>
        </pc:picChg>
      </pc:sldChg>
      <pc:sldChg chg="delSp modSp add mod modTransition modAnim">
        <pc:chgData name="ogundare kafayat" userId="f14bbde215cbeded" providerId="LiveId" clId="{10FB96D7-F411-4E03-BC57-009FB8D2CB79}" dt="2024-02-17T00:19:26.529" v="8363"/>
        <pc:sldMkLst>
          <pc:docMk/>
          <pc:sldMk cId="546978283" sldId="272"/>
        </pc:sldMkLst>
        <pc:spChg chg="mod">
          <ac:chgData name="ogundare kafayat" userId="f14bbde215cbeded" providerId="LiveId" clId="{10FB96D7-F411-4E03-BC57-009FB8D2CB79}" dt="2024-02-17T00:18:49.828" v="8357" actId="122"/>
          <ac:spMkLst>
            <pc:docMk/>
            <pc:sldMk cId="546978283" sldId="272"/>
            <ac:spMk id="2" creationId="{9AA0861A-6F75-4270-B6B7-194FB3EA8417}"/>
          </ac:spMkLst>
        </pc:spChg>
        <pc:spChg chg="mod">
          <ac:chgData name="ogundare kafayat" userId="f14bbde215cbeded" providerId="LiveId" clId="{10FB96D7-F411-4E03-BC57-009FB8D2CB79}" dt="2024-02-16T23:52:41.442" v="7994" actId="1076"/>
          <ac:spMkLst>
            <pc:docMk/>
            <pc:sldMk cId="546978283" sldId="272"/>
            <ac:spMk id="3" creationId="{5D7887A5-7CBE-4A71-8E61-F20F3B482B06}"/>
          </ac:spMkLst>
        </pc:spChg>
        <pc:picChg chg="del">
          <ac:chgData name="ogundare kafayat" userId="f14bbde215cbeded" providerId="LiveId" clId="{10FB96D7-F411-4E03-BC57-009FB8D2CB79}" dt="2024-02-16T22:20:59.070" v="4996" actId="478"/>
          <ac:picMkLst>
            <pc:docMk/>
            <pc:sldMk cId="546978283" sldId="272"/>
            <ac:picMk id="5" creationId="{8CBAC6EB-1EAA-4E8F-8575-7AC6326F265F}"/>
          </ac:picMkLst>
        </pc:picChg>
        <pc:picChg chg="mod modCrop">
          <ac:chgData name="ogundare kafayat" userId="f14bbde215cbeded" providerId="LiveId" clId="{10FB96D7-F411-4E03-BC57-009FB8D2CB79}" dt="2024-02-16T23:52:50.955" v="7997" actId="14100"/>
          <ac:picMkLst>
            <pc:docMk/>
            <pc:sldMk cId="546978283" sldId="272"/>
            <ac:picMk id="7" creationId="{6D81CB42-B5EC-4E2D-9DC7-F58050113235}"/>
          </ac:picMkLst>
        </pc:picChg>
        <pc:picChg chg="del">
          <ac:chgData name="ogundare kafayat" userId="f14bbde215cbeded" providerId="LiveId" clId="{10FB96D7-F411-4E03-BC57-009FB8D2CB79}" dt="2024-02-16T22:20:57.138" v="4995" actId="478"/>
          <ac:picMkLst>
            <pc:docMk/>
            <pc:sldMk cId="546978283" sldId="272"/>
            <ac:picMk id="8" creationId="{4A4913DE-41A1-43F8-8B85-98235EDB02D9}"/>
          </ac:picMkLst>
        </pc:picChg>
      </pc:sldChg>
      <pc:sldChg chg="delSp modSp add mod modTransition modAnim">
        <pc:chgData name="ogundare kafayat" userId="f14bbde215cbeded" providerId="LiveId" clId="{10FB96D7-F411-4E03-BC57-009FB8D2CB79}" dt="2024-02-17T00:20:06.780" v="8366"/>
        <pc:sldMkLst>
          <pc:docMk/>
          <pc:sldMk cId="2205375256" sldId="273"/>
        </pc:sldMkLst>
        <pc:spChg chg="mod">
          <ac:chgData name="ogundare kafayat" userId="f14bbde215cbeded" providerId="LiveId" clId="{10FB96D7-F411-4E03-BC57-009FB8D2CB79}" dt="2024-02-16T23:54:21.752" v="8013" actId="20577"/>
          <ac:spMkLst>
            <pc:docMk/>
            <pc:sldMk cId="2205375256" sldId="273"/>
            <ac:spMk id="2" creationId="{9AA0861A-6F75-4270-B6B7-194FB3EA8417}"/>
          </ac:spMkLst>
        </pc:spChg>
        <pc:spChg chg="mod">
          <ac:chgData name="ogundare kafayat" userId="f14bbde215cbeded" providerId="LiveId" clId="{10FB96D7-F411-4E03-BC57-009FB8D2CB79}" dt="2024-02-16T23:56:11.290" v="8131" actId="20577"/>
          <ac:spMkLst>
            <pc:docMk/>
            <pc:sldMk cId="2205375256" sldId="273"/>
            <ac:spMk id="3" creationId="{5D7887A5-7CBE-4A71-8E61-F20F3B482B06}"/>
          </ac:spMkLst>
        </pc:spChg>
        <pc:picChg chg="del">
          <ac:chgData name="ogundare kafayat" userId="f14bbde215cbeded" providerId="LiveId" clId="{10FB96D7-F411-4E03-BC57-009FB8D2CB79}" dt="2024-02-16T22:30:55.897" v="5063" actId="478"/>
          <ac:picMkLst>
            <pc:docMk/>
            <pc:sldMk cId="2205375256" sldId="273"/>
            <ac:picMk id="7" creationId="{6D81CB42-B5EC-4E2D-9DC7-F58050113235}"/>
          </ac:picMkLst>
        </pc:picChg>
      </pc:sldChg>
      <pc:sldChg chg="addSp modSp add mod modTransition modAnim">
        <pc:chgData name="ogundare kafayat" userId="f14bbde215cbeded" providerId="LiveId" clId="{10FB96D7-F411-4E03-BC57-009FB8D2CB79}" dt="2024-02-17T00:24:10.115" v="8520"/>
        <pc:sldMkLst>
          <pc:docMk/>
          <pc:sldMk cId="3864707618" sldId="274"/>
        </pc:sldMkLst>
        <pc:spChg chg="mod">
          <ac:chgData name="ogundare kafayat" userId="f14bbde215cbeded" providerId="LiveId" clId="{10FB96D7-F411-4E03-BC57-009FB8D2CB79}" dt="2024-02-16T23:54:14.606" v="8012" actId="20577"/>
          <ac:spMkLst>
            <pc:docMk/>
            <pc:sldMk cId="3864707618" sldId="274"/>
            <ac:spMk id="2" creationId="{9AA0861A-6F75-4270-B6B7-194FB3EA8417}"/>
          </ac:spMkLst>
        </pc:spChg>
        <pc:spChg chg="mod">
          <ac:chgData name="ogundare kafayat" userId="f14bbde215cbeded" providerId="LiveId" clId="{10FB96D7-F411-4E03-BC57-009FB8D2CB79}" dt="2024-02-17T00:21:04.341" v="8370" actId="20577"/>
          <ac:spMkLst>
            <pc:docMk/>
            <pc:sldMk cId="3864707618" sldId="274"/>
            <ac:spMk id="3" creationId="{5D7887A5-7CBE-4A71-8E61-F20F3B482B06}"/>
          </ac:spMkLst>
        </pc:spChg>
        <pc:spChg chg="add mod">
          <ac:chgData name="ogundare kafayat" userId="f14bbde215cbeded" providerId="LiveId" clId="{10FB96D7-F411-4E03-BC57-009FB8D2CB79}" dt="2024-02-17T00:23:38.413" v="8516" actId="20577"/>
          <ac:spMkLst>
            <pc:docMk/>
            <pc:sldMk cId="3864707618" sldId="274"/>
            <ac:spMk id="4" creationId="{E4D543E1-E6F2-4037-A25E-FE52E701476D}"/>
          </ac:spMkLst>
        </pc:spChg>
        <pc:spChg chg="add mod">
          <ac:chgData name="ogundare kafayat" userId="f14bbde215cbeded" providerId="LiveId" clId="{10FB96D7-F411-4E03-BC57-009FB8D2CB79}" dt="2024-02-17T00:22:50.282" v="8466" actId="1076"/>
          <ac:spMkLst>
            <pc:docMk/>
            <pc:sldMk cId="3864707618" sldId="274"/>
            <ac:spMk id="5" creationId="{A045F6D6-EE09-4A1C-AF87-73033DFA656A}"/>
          </ac:spMkLst>
        </pc:spChg>
      </pc:sldChg>
      <pc:sldChg chg="addSp delSp modSp new mod modTransition">
        <pc:chgData name="ogundare kafayat" userId="f14bbde215cbeded" providerId="LiveId" clId="{10FB96D7-F411-4E03-BC57-009FB8D2CB79}" dt="2024-02-17T00:24:26.060" v="8523"/>
        <pc:sldMkLst>
          <pc:docMk/>
          <pc:sldMk cId="3777399884" sldId="275"/>
        </pc:sldMkLst>
        <pc:picChg chg="add del mod">
          <ac:chgData name="ogundare kafayat" userId="f14bbde215cbeded" providerId="LiveId" clId="{10FB96D7-F411-4E03-BC57-009FB8D2CB79}" dt="2024-02-16T23:31:56.392" v="7896" actId="478"/>
          <ac:picMkLst>
            <pc:docMk/>
            <pc:sldMk cId="3777399884" sldId="275"/>
            <ac:picMk id="3" creationId="{C4F02639-FD3D-4EDB-9F9C-1BCC5CB2A122}"/>
          </ac:picMkLst>
        </pc:picChg>
        <pc:picChg chg="add mod">
          <ac:chgData name="ogundare kafayat" userId="f14bbde215cbeded" providerId="LiveId" clId="{10FB96D7-F411-4E03-BC57-009FB8D2CB79}" dt="2024-02-16T23:33:29.323" v="7899" actId="1076"/>
          <ac:picMkLst>
            <pc:docMk/>
            <pc:sldMk cId="3777399884" sldId="275"/>
            <ac:picMk id="5" creationId="{52A6E104-1E39-40A6-8D8D-68EB985AAD8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A74F2D-D1E5-4AB1-9CAA-248FA28EF58C}"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D616-4C06-453B-A770-8BB52F011F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40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74F2D-D1E5-4AB1-9CAA-248FA28EF58C}"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D616-4C06-453B-A770-8BB52F011F53}" type="slidenum">
              <a:rPr lang="en-US" smtClean="0"/>
              <a:t>‹#›</a:t>
            </a:fld>
            <a:endParaRPr lang="en-US"/>
          </a:p>
        </p:txBody>
      </p:sp>
    </p:spTree>
    <p:extLst>
      <p:ext uri="{BB962C8B-B14F-4D97-AF65-F5344CB8AC3E}">
        <p14:creationId xmlns:p14="http://schemas.microsoft.com/office/powerpoint/2010/main" val="252606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74F2D-D1E5-4AB1-9CAA-248FA28EF58C}"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D616-4C06-453B-A770-8BB52F011F53}" type="slidenum">
              <a:rPr lang="en-US" smtClean="0"/>
              <a:t>‹#›</a:t>
            </a:fld>
            <a:endParaRPr lang="en-US"/>
          </a:p>
        </p:txBody>
      </p:sp>
    </p:spTree>
    <p:extLst>
      <p:ext uri="{BB962C8B-B14F-4D97-AF65-F5344CB8AC3E}">
        <p14:creationId xmlns:p14="http://schemas.microsoft.com/office/powerpoint/2010/main" val="395944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74F2D-D1E5-4AB1-9CAA-248FA28EF58C}"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D616-4C06-453B-A770-8BB52F011F53}" type="slidenum">
              <a:rPr lang="en-US" smtClean="0"/>
              <a:t>‹#›</a:t>
            </a:fld>
            <a:endParaRPr lang="en-US"/>
          </a:p>
        </p:txBody>
      </p:sp>
    </p:spTree>
    <p:extLst>
      <p:ext uri="{BB962C8B-B14F-4D97-AF65-F5344CB8AC3E}">
        <p14:creationId xmlns:p14="http://schemas.microsoft.com/office/powerpoint/2010/main" val="59973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74F2D-D1E5-4AB1-9CAA-248FA28EF58C}"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D616-4C06-453B-A770-8BB52F011F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004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A74F2D-D1E5-4AB1-9CAA-248FA28EF58C}"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ED616-4C06-453B-A770-8BB52F011F53}" type="slidenum">
              <a:rPr lang="en-US" smtClean="0"/>
              <a:t>‹#›</a:t>
            </a:fld>
            <a:endParaRPr lang="en-US"/>
          </a:p>
        </p:txBody>
      </p:sp>
    </p:spTree>
    <p:extLst>
      <p:ext uri="{BB962C8B-B14F-4D97-AF65-F5344CB8AC3E}">
        <p14:creationId xmlns:p14="http://schemas.microsoft.com/office/powerpoint/2010/main" val="352244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A74F2D-D1E5-4AB1-9CAA-248FA28EF58C}"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ED616-4C06-453B-A770-8BB52F011F53}" type="slidenum">
              <a:rPr lang="en-US" smtClean="0"/>
              <a:t>‹#›</a:t>
            </a:fld>
            <a:endParaRPr lang="en-US"/>
          </a:p>
        </p:txBody>
      </p:sp>
    </p:spTree>
    <p:extLst>
      <p:ext uri="{BB962C8B-B14F-4D97-AF65-F5344CB8AC3E}">
        <p14:creationId xmlns:p14="http://schemas.microsoft.com/office/powerpoint/2010/main" val="241727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74F2D-D1E5-4AB1-9CAA-248FA28EF58C}"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ED616-4C06-453B-A770-8BB52F011F53}" type="slidenum">
              <a:rPr lang="en-US" smtClean="0"/>
              <a:t>‹#›</a:t>
            </a:fld>
            <a:endParaRPr lang="en-US"/>
          </a:p>
        </p:txBody>
      </p:sp>
    </p:spTree>
    <p:extLst>
      <p:ext uri="{BB962C8B-B14F-4D97-AF65-F5344CB8AC3E}">
        <p14:creationId xmlns:p14="http://schemas.microsoft.com/office/powerpoint/2010/main" val="146049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A74F2D-D1E5-4AB1-9CAA-248FA28EF58C}" type="datetimeFigureOut">
              <a:rPr lang="en-US" smtClean="0"/>
              <a:t>2/5/2025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9ED616-4C06-453B-A770-8BB52F011F53}" type="slidenum">
              <a:rPr lang="en-US" smtClean="0"/>
              <a:t>‹#›</a:t>
            </a:fld>
            <a:endParaRPr lang="en-US"/>
          </a:p>
        </p:txBody>
      </p:sp>
    </p:spTree>
    <p:extLst>
      <p:ext uri="{BB962C8B-B14F-4D97-AF65-F5344CB8AC3E}">
        <p14:creationId xmlns:p14="http://schemas.microsoft.com/office/powerpoint/2010/main" val="344247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AA74F2D-D1E5-4AB1-9CAA-248FA28EF58C}" type="datetimeFigureOut">
              <a:rPr lang="en-US" smtClean="0"/>
              <a:t>2/5/2025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9ED616-4C06-453B-A770-8BB52F011F53}" type="slidenum">
              <a:rPr lang="en-US" smtClean="0"/>
              <a:t>‹#›</a:t>
            </a:fld>
            <a:endParaRPr lang="en-US"/>
          </a:p>
        </p:txBody>
      </p:sp>
    </p:spTree>
    <p:extLst>
      <p:ext uri="{BB962C8B-B14F-4D97-AF65-F5344CB8AC3E}">
        <p14:creationId xmlns:p14="http://schemas.microsoft.com/office/powerpoint/2010/main" val="12036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74F2D-D1E5-4AB1-9CAA-248FA28EF58C}"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ED616-4C06-453B-A770-8BB52F011F53}" type="slidenum">
              <a:rPr lang="en-US" smtClean="0"/>
              <a:t>‹#›</a:t>
            </a:fld>
            <a:endParaRPr lang="en-US"/>
          </a:p>
        </p:txBody>
      </p:sp>
    </p:spTree>
    <p:extLst>
      <p:ext uri="{BB962C8B-B14F-4D97-AF65-F5344CB8AC3E}">
        <p14:creationId xmlns:p14="http://schemas.microsoft.com/office/powerpoint/2010/main" val="276456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AA74F2D-D1E5-4AB1-9CAA-248FA28EF58C}" type="datetimeFigureOut">
              <a:rPr lang="en-US" smtClean="0"/>
              <a:t>2/5/2025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9ED616-4C06-453B-A770-8BB52F011F5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0667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1957-C25D-46B2-82AC-063195A5411B}"/>
              </a:ext>
            </a:extLst>
          </p:cNvPr>
          <p:cNvSpPr>
            <a:spLocks noGrp="1"/>
          </p:cNvSpPr>
          <p:nvPr>
            <p:ph type="ctrTitle"/>
          </p:nvPr>
        </p:nvSpPr>
        <p:spPr>
          <a:xfrm>
            <a:off x="1097280" y="758952"/>
            <a:ext cx="10058400" cy="1945747"/>
          </a:xfrm>
        </p:spPr>
        <p:txBody>
          <a:bodyPr>
            <a:normAutofit/>
          </a:bodyPr>
          <a:lstStyle/>
          <a:p>
            <a:pPr algn="ctr"/>
            <a:r>
              <a:rPr lang="en-US" sz="6000" dirty="0">
                <a:latin typeface="Times New Roman" panose="02020603050405020304" pitchFamily="18" charset="0"/>
                <a:cs typeface="Times New Roman" panose="02020603050405020304" pitchFamily="18" charset="0"/>
              </a:rPr>
              <a:t>REPORT ON OFFICE SUPPLY ANALYSIS</a:t>
            </a:r>
          </a:p>
        </p:txBody>
      </p:sp>
    </p:spTree>
    <p:extLst>
      <p:ext uri="{BB962C8B-B14F-4D97-AF65-F5344CB8AC3E}">
        <p14:creationId xmlns:p14="http://schemas.microsoft.com/office/powerpoint/2010/main" val="37906787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861A-6F75-4270-B6B7-194FB3EA841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RECOMMENDATIONS</a:t>
            </a:r>
          </a:p>
        </p:txBody>
      </p:sp>
      <p:sp>
        <p:nvSpPr>
          <p:cNvPr id="3" name="TextBox 2">
            <a:extLst>
              <a:ext uri="{FF2B5EF4-FFF2-40B4-BE49-F238E27FC236}">
                <a16:creationId xmlns:a16="http://schemas.microsoft.com/office/drawing/2014/main" id="{5D7887A5-7CBE-4A71-8E61-F20F3B482B06}"/>
              </a:ext>
            </a:extLst>
          </p:cNvPr>
          <p:cNvSpPr txBox="1"/>
          <p:nvPr/>
        </p:nvSpPr>
        <p:spPr>
          <a:xfrm>
            <a:off x="606391" y="2406602"/>
            <a:ext cx="10327907" cy="1815882"/>
          </a:xfrm>
          <a:prstGeom prst="rect">
            <a:avLst/>
          </a:prstGeom>
          <a:noFill/>
        </p:spPr>
        <p:txBody>
          <a:bodyPr wrap="square" rtlCol="0">
            <a:spAutoFit/>
          </a:bodyPr>
          <a:lstStyle/>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organization should strategize on how to improve on markers, notepad and stapler which losses has been incurred. They can increase the product quality, review the price, channel there product in states and segments that have there target audience, improve on the distribution channel and general market strategy.</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products that has been the key performance  should be maintained and enhanced as well. </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organization can partner with tax experts that offer affordable tax services to enable them reduce the cost of tax paid on products such as biro and A4 paper which has the highest paid tax without reducing the quality of service.</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3752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861A-6F75-4270-B6B7-194FB3EA841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CONCLUSIONS</a:t>
            </a:r>
          </a:p>
        </p:txBody>
      </p:sp>
      <p:sp>
        <p:nvSpPr>
          <p:cNvPr id="3" name="TextBox 2">
            <a:extLst>
              <a:ext uri="{FF2B5EF4-FFF2-40B4-BE49-F238E27FC236}">
                <a16:creationId xmlns:a16="http://schemas.microsoft.com/office/drawing/2014/main" id="{5D7887A5-7CBE-4A71-8E61-F20F3B482B06}"/>
              </a:ext>
            </a:extLst>
          </p:cNvPr>
          <p:cNvSpPr txBox="1"/>
          <p:nvPr/>
        </p:nvSpPr>
        <p:spPr>
          <a:xfrm>
            <a:off x="606392" y="2406602"/>
            <a:ext cx="9634888" cy="1569660"/>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conclusion, the analysis done showed detailed insight on the financial performance of the products based on segment and state,  it shows the product that has contributed significantly to the growth in financial performance across states and segments. </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D543E1-E6F2-4037-A25E-FE52E701476D}"/>
              </a:ext>
            </a:extLst>
          </p:cNvPr>
          <p:cNvSpPr txBox="1"/>
          <p:nvPr/>
        </p:nvSpPr>
        <p:spPr>
          <a:xfrm>
            <a:off x="606392" y="3191432"/>
            <a:ext cx="9634888" cy="1569660"/>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Products that are the key drivers of performance has been viewed based on how they contributed to the financial revenue and profit, as well as the ones that needs to be reviewed for better improvement so as to contribute to the growth and profitability of the organization.</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045F6D6-EE09-4A1C-AF87-73033DFA656A}"/>
              </a:ext>
            </a:extLst>
          </p:cNvPr>
          <p:cNvSpPr txBox="1"/>
          <p:nvPr/>
        </p:nvSpPr>
        <p:spPr>
          <a:xfrm>
            <a:off x="606392" y="3976262"/>
            <a:ext cx="9634888" cy="83099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Proper decision on future improvement and sustainability of the organization.</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7076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A6E104-1E39-40A6-8D8D-68EB985AAD8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45895" y="721894"/>
            <a:ext cx="6426467" cy="4819850"/>
          </a:xfrm>
          <a:prstGeom prst="rect">
            <a:avLst/>
          </a:prstGeom>
        </p:spPr>
      </p:pic>
    </p:spTree>
    <p:extLst>
      <p:ext uri="{BB962C8B-B14F-4D97-AF65-F5344CB8AC3E}">
        <p14:creationId xmlns:p14="http://schemas.microsoft.com/office/powerpoint/2010/main" val="377739988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981E-13C8-47C9-9F06-963823EA6F39}"/>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EXECUTIVE SUMMARY</a:t>
            </a:r>
          </a:p>
        </p:txBody>
      </p:sp>
      <p:sp>
        <p:nvSpPr>
          <p:cNvPr id="3" name="TextBox 2">
            <a:extLst>
              <a:ext uri="{FF2B5EF4-FFF2-40B4-BE49-F238E27FC236}">
                <a16:creationId xmlns:a16="http://schemas.microsoft.com/office/drawing/2014/main" id="{B6174C6A-3BDB-40CD-A8BC-4DAC36B22E23}"/>
              </a:ext>
            </a:extLst>
          </p:cNvPr>
          <p:cNvSpPr txBox="1"/>
          <p:nvPr/>
        </p:nvSpPr>
        <p:spPr>
          <a:xfrm>
            <a:off x="837398" y="1867301"/>
            <a:ext cx="10318282"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report covers the financial performance of an office supply of biro, A4 paper, Notepad, markers, pencil and stapler across Lagos, Osun, Ondo, Ogun and </a:t>
            </a:r>
            <a:r>
              <a:rPr lang="en-US" sz="1400" dirty="0">
                <a:latin typeface="Times New Roman" panose="02020603050405020304" pitchFamily="18" charset="0"/>
                <a:cs typeface="Times New Roman" panose="02020603050405020304" pitchFamily="18" charset="0"/>
              </a:rPr>
              <a:t>Oyo</a:t>
            </a:r>
            <a:r>
              <a:rPr lang="en-US" sz="1600" dirty="0">
                <a:latin typeface="Times New Roman" panose="02020603050405020304" pitchFamily="18" charset="0"/>
                <a:cs typeface="Times New Roman" panose="02020603050405020304" pitchFamily="18" charset="0"/>
              </a:rPr>
              <a:t> state within 5 segments of the office. The analysis has been done to enable the organization make decisions on the growth and declines across each of the segments and states with respect to the products.</a:t>
            </a:r>
          </a:p>
        </p:txBody>
      </p:sp>
    </p:spTree>
    <p:extLst>
      <p:ext uri="{BB962C8B-B14F-4D97-AF65-F5344CB8AC3E}">
        <p14:creationId xmlns:p14="http://schemas.microsoft.com/office/powerpoint/2010/main" val="2222490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E98B-E4C7-46BD-8207-0F78308FCEE9}"/>
              </a:ext>
            </a:extLst>
          </p:cNvPr>
          <p:cNvSpPr>
            <a:spLocks noGrp="1"/>
          </p:cNvSpPr>
          <p:nvPr>
            <p:ph type="title"/>
          </p:nvPr>
        </p:nvSpPr>
        <p:spPr>
          <a:xfrm>
            <a:off x="1183907" y="784626"/>
            <a:ext cx="10058400" cy="899797"/>
          </a:xfrm>
        </p:spPr>
        <p:txBody>
          <a:bodyPr>
            <a:normAutofit/>
          </a:bodyPr>
          <a:lstStyle/>
          <a:p>
            <a:r>
              <a:rPr lang="en-US" sz="3200" dirty="0">
                <a:latin typeface="Times New Roman" panose="02020603050405020304" pitchFamily="18" charset="0"/>
                <a:cs typeface="Times New Roman" panose="02020603050405020304" pitchFamily="18" charset="0"/>
              </a:rPr>
              <a:t>KEY FINDINGS</a:t>
            </a:r>
          </a:p>
        </p:txBody>
      </p:sp>
      <p:sp>
        <p:nvSpPr>
          <p:cNvPr id="3" name="Content Placeholder 2">
            <a:extLst>
              <a:ext uri="{FF2B5EF4-FFF2-40B4-BE49-F238E27FC236}">
                <a16:creationId xmlns:a16="http://schemas.microsoft.com/office/drawing/2014/main" id="{C2C4B837-0EDD-41B7-B601-DCC398858A79}"/>
              </a:ext>
            </a:extLst>
          </p:cNvPr>
          <p:cNvSpPr>
            <a:spLocks noGrp="1"/>
          </p:cNvSpPr>
          <p:nvPr>
            <p:ph idx="1"/>
          </p:nvPr>
        </p:nvSpPr>
        <p:spPr>
          <a:xfrm>
            <a:off x="429901" y="1787983"/>
            <a:ext cx="8406091" cy="599082"/>
          </a:xfrm>
        </p:spPr>
        <p:txBody>
          <a:bodyPr>
            <a:noAutofit/>
          </a:bodyPr>
          <a:lstStyle/>
          <a:p>
            <a:pPr marL="342900" indent="-342900" algn="just">
              <a:buClr>
                <a:schemeClr val="tx1">
                  <a:lumMod val="95000"/>
                  <a:lumOff val="5000"/>
                </a:schemeClr>
              </a:buClr>
              <a:buFont typeface="+mj-lt"/>
              <a:buAutoNum type="arabicPeriod"/>
            </a:pPr>
            <a:r>
              <a:rPr lang="en-US" sz="1400" dirty="0">
                <a:latin typeface="Times New Roman" panose="02020603050405020304" pitchFamily="18" charset="0"/>
                <a:cs typeface="Times New Roman" panose="02020603050405020304" pitchFamily="18" charset="0"/>
              </a:rPr>
              <a:t>Government had the highest sum of revenue which was </a:t>
            </a:r>
            <a:r>
              <a:rPr lang="en-US" sz="1400" b="0" i="0" dirty="0">
                <a:solidFill>
                  <a:srgbClr val="252423"/>
                </a:solidFill>
                <a:effectLst/>
                <a:latin typeface="Times New Roman" panose="02020603050405020304" pitchFamily="18" charset="0"/>
                <a:cs typeface="Times New Roman" panose="02020603050405020304" pitchFamily="18" charset="0"/>
              </a:rPr>
              <a:t>₦53,541,263.80 while channel partners was the lowest with ₦1,833,890.46. Sum of Revenue and Sum of Profit diverged the most when the Segment was Government which accounted for 44.17% of sum of revenue.</a:t>
            </a:r>
          </a:p>
        </p:txBody>
      </p:sp>
      <p:pic>
        <p:nvPicPr>
          <p:cNvPr id="12" name="Picture 11">
            <a:extLst>
              <a:ext uri="{FF2B5EF4-FFF2-40B4-BE49-F238E27FC236}">
                <a16:creationId xmlns:a16="http://schemas.microsoft.com/office/drawing/2014/main" id="{067821D8-2161-4EC7-965E-21A8D39E7EFA}"/>
              </a:ext>
            </a:extLst>
          </p:cNvPr>
          <p:cNvPicPr>
            <a:picLocks noChangeAspect="1"/>
          </p:cNvPicPr>
          <p:nvPr/>
        </p:nvPicPr>
        <p:blipFill>
          <a:blip r:embed="rId2"/>
          <a:stretch>
            <a:fillRect/>
          </a:stretch>
        </p:blipFill>
        <p:spPr>
          <a:xfrm>
            <a:off x="641591" y="3705730"/>
            <a:ext cx="3713946" cy="2348424"/>
          </a:xfrm>
          <a:prstGeom prst="rect">
            <a:avLst/>
          </a:prstGeom>
        </p:spPr>
      </p:pic>
      <p:pic>
        <p:nvPicPr>
          <p:cNvPr id="14" name="Picture 13">
            <a:extLst>
              <a:ext uri="{FF2B5EF4-FFF2-40B4-BE49-F238E27FC236}">
                <a16:creationId xmlns:a16="http://schemas.microsoft.com/office/drawing/2014/main" id="{9F5ED17F-BD88-44A2-B7DD-24C1CB1EC7D9}"/>
              </a:ext>
            </a:extLst>
          </p:cNvPr>
          <p:cNvPicPr>
            <a:picLocks noChangeAspect="1"/>
          </p:cNvPicPr>
          <p:nvPr/>
        </p:nvPicPr>
        <p:blipFill rotWithShape="1">
          <a:blip r:embed="rId3"/>
          <a:srcRect/>
          <a:stretch/>
        </p:blipFill>
        <p:spPr>
          <a:xfrm>
            <a:off x="4384213" y="3705729"/>
            <a:ext cx="4278524" cy="2348423"/>
          </a:xfrm>
          <a:prstGeom prst="rect">
            <a:avLst/>
          </a:prstGeom>
        </p:spPr>
      </p:pic>
      <p:pic>
        <p:nvPicPr>
          <p:cNvPr id="16" name="Picture 15">
            <a:extLst>
              <a:ext uri="{FF2B5EF4-FFF2-40B4-BE49-F238E27FC236}">
                <a16:creationId xmlns:a16="http://schemas.microsoft.com/office/drawing/2014/main" id="{E0C56FD4-581E-40B9-9E7F-F34CDAA94224}"/>
              </a:ext>
            </a:extLst>
          </p:cNvPr>
          <p:cNvPicPr>
            <a:picLocks noChangeAspect="1"/>
          </p:cNvPicPr>
          <p:nvPr/>
        </p:nvPicPr>
        <p:blipFill>
          <a:blip r:embed="rId4"/>
          <a:stretch>
            <a:fillRect/>
          </a:stretch>
        </p:blipFill>
        <p:spPr>
          <a:xfrm>
            <a:off x="8903262" y="2008982"/>
            <a:ext cx="2984031" cy="4045170"/>
          </a:xfrm>
          <a:prstGeom prst="rect">
            <a:avLst/>
          </a:prstGeom>
        </p:spPr>
      </p:pic>
      <p:sp>
        <p:nvSpPr>
          <p:cNvPr id="17" name="Content Placeholder 2">
            <a:extLst>
              <a:ext uri="{FF2B5EF4-FFF2-40B4-BE49-F238E27FC236}">
                <a16:creationId xmlns:a16="http://schemas.microsoft.com/office/drawing/2014/main" id="{227331D4-7888-4837-B199-5A408C694C2B}"/>
              </a:ext>
            </a:extLst>
          </p:cNvPr>
          <p:cNvSpPr txBox="1">
            <a:spLocks/>
          </p:cNvSpPr>
          <p:nvPr/>
        </p:nvSpPr>
        <p:spPr>
          <a:xfrm>
            <a:off x="376908" y="2439638"/>
            <a:ext cx="8406091" cy="75699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lgn="just">
              <a:buClr>
                <a:schemeClr val="tx1">
                  <a:lumMod val="95000"/>
                  <a:lumOff val="5000"/>
                </a:schemeClr>
              </a:buClr>
              <a:buFont typeface="+mj-lt"/>
              <a:buAutoNum type="arabicPeriod" startAt="2"/>
            </a:pPr>
            <a:r>
              <a:rPr lang="en-US" sz="1400" dirty="0">
                <a:latin typeface="Times New Roman" panose="02020603050405020304" pitchFamily="18" charset="0"/>
                <a:cs typeface="Times New Roman" panose="02020603050405020304" pitchFamily="18" charset="0"/>
              </a:rPr>
              <a:t>Oyo state had the highest sum of revenue </a:t>
            </a:r>
            <a:r>
              <a:rPr lang="en-US" sz="1400" dirty="0">
                <a:solidFill>
                  <a:srgbClr val="252423"/>
                </a:solidFill>
                <a:latin typeface="Times New Roman" panose="02020603050405020304" pitchFamily="18" charset="0"/>
                <a:cs typeface="Times New Roman" panose="02020603050405020304" pitchFamily="18" charset="0"/>
              </a:rPr>
              <a:t>﻿At ₦25,551,372.24, while Ondo state had the lowest sum at ₦21,460,055.03 Sum of Revenue and Sum of Profit diverged the most when the State was Oyo State, Oyo State accounted for 21.08% of Sum of Revenue.</a:t>
            </a:r>
          </a:p>
        </p:txBody>
      </p:sp>
      <p:sp>
        <p:nvSpPr>
          <p:cNvPr id="18" name="Content Placeholder 2">
            <a:extLst>
              <a:ext uri="{FF2B5EF4-FFF2-40B4-BE49-F238E27FC236}">
                <a16:creationId xmlns:a16="http://schemas.microsoft.com/office/drawing/2014/main" id="{A49E63E2-0CFD-42FA-AF67-566EE55AD4A8}"/>
              </a:ext>
            </a:extLst>
          </p:cNvPr>
          <p:cNvSpPr txBox="1">
            <a:spLocks/>
          </p:cNvSpPr>
          <p:nvPr/>
        </p:nvSpPr>
        <p:spPr>
          <a:xfrm>
            <a:off x="376907" y="3152270"/>
            <a:ext cx="8406091" cy="50088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gn="just">
              <a:buClr>
                <a:schemeClr val="tx1">
                  <a:lumMod val="95000"/>
                  <a:lumOff val="5000"/>
                </a:schemeClr>
              </a:buClr>
              <a:buFont typeface="+mj-lt"/>
              <a:buAutoNum type="arabicPeriod" startAt="3"/>
            </a:pPr>
            <a:r>
              <a:rPr lang="en-US" sz="1400" dirty="0">
                <a:solidFill>
                  <a:srgbClr val="252423"/>
                </a:solidFill>
                <a:latin typeface="Times New Roman" panose="02020603050405020304" pitchFamily="18" charset="0"/>
                <a:cs typeface="Times New Roman" panose="02020603050405020304" pitchFamily="18" charset="0"/>
              </a:rPr>
              <a:t>Biro had the highest sum of revenue of ₦33,765,351.45 and accounted for 27.85% of sum of revenue , while A4 Paper had the lowest Sum of Revenue of  ₦14,094,162.80.﻿</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4271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1000"/>
                                        <p:tgtEl>
                                          <p:spTgt spid="17">
                                            <p:txEl>
                                              <p:pRg st="0" end="0"/>
                                            </p:txEl>
                                          </p:spTgt>
                                        </p:tgtEl>
                                      </p:cBhvr>
                                    </p:animEffect>
                                    <p:anim calcmode="lin" valueType="num">
                                      <p:cBhvr>
                                        <p:cTn id="21"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861A-6F75-4270-B6B7-194FB3EA841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KEY FINDINGS CONTD.</a:t>
            </a:r>
          </a:p>
        </p:txBody>
      </p:sp>
      <p:sp>
        <p:nvSpPr>
          <p:cNvPr id="5" name="TextBox 4">
            <a:extLst>
              <a:ext uri="{FF2B5EF4-FFF2-40B4-BE49-F238E27FC236}">
                <a16:creationId xmlns:a16="http://schemas.microsoft.com/office/drawing/2014/main" id="{6096ED94-C2C0-432C-B813-A2AF0BAB5152}"/>
              </a:ext>
            </a:extLst>
          </p:cNvPr>
          <p:cNvSpPr txBox="1"/>
          <p:nvPr/>
        </p:nvSpPr>
        <p:spPr>
          <a:xfrm>
            <a:off x="206940" y="1737360"/>
            <a:ext cx="6925379" cy="2800767"/>
          </a:xfrm>
          <a:prstGeom prst="rect">
            <a:avLst/>
          </a:prstGeom>
          <a:noFill/>
        </p:spPr>
        <p:txBody>
          <a:bodyPr wrap="square" rtlCol="0">
            <a:spAutoFit/>
          </a:bodyPr>
          <a:lstStyle/>
          <a:p>
            <a:pPr marL="342900" indent="-342900" algn="just">
              <a:buFont typeface="+mj-lt"/>
              <a:buAutoNum type="arabicPeriod" startAt="4"/>
            </a:pPr>
            <a:r>
              <a:rPr lang="en-US" sz="1600" dirty="0">
                <a:solidFill>
                  <a:srgbClr val="252423"/>
                </a:solidFill>
                <a:latin typeface="Times New Roman" panose="02020603050405020304" pitchFamily="18" charset="0"/>
                <a:cs typeface="Times New Roman" panose="02020603050405020304" pitchFamily="18" charset="0"/>
              </a:rPr>
              <a:t>Between may and June 2014 there was a notable drop in profit from ₦1,095,451.26 to -₦699,340.14 and the highest growth of gross sales was recorded between September and October with ₦6,845,317 to ₦13,313,424.</a:t>
            </a:r>
          </a:p>
          <a:p>
            <a:pPr marL="342900" indent="-342900" algn="just">
              <a:buFont typeface="+mj-lt"/>
              <a:buAutoNum type="arabicPeriod" startAt="4"/>
            </a:pPr>
            <a:r>
              <a:rPr lang="en-US" sz="1600" dirty="0">
                <a:solidFill>
                  <a:srgbClr val="252423"/>
                </a:solidFill>
                <a:latin typeface="Times New Roman" panose="02020603050405020304" pitchFamily="18" charset="0"/>
                <a:cs typeface="Times New Roman" panose="02020603050405020304" pitchFamily="18" charset="0"/>
              </a:rPr>
              <a:t>The financial performance across the year ranged from ₦7,307,403.50 to ₦12,508,268 for gross sales, ₦6,783,266.68 to ₦12,160,865.64 for the revenue and ₦185,747.49 to ₦3, 140,831.71 respectively. </a:t>
            </a:r>
          </a:p>
          <a:p>
            <a:pPr marL="342900" indent="-342900" algn="just">
              <a:buFont typeface="+mj-lt"/>
              <a:buAutoNum type="arabicPeriod" startAt="5"/>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5EC4883-ADE2-4CE1-8C56-1DA3ED9B0F72}"/>
              </a:ext>
            </a:extLst>
          </p:cNvPr>
          <p:cNvPicPr>
            <a:picLocks noChangeAspect="1"/>
          </p:cNvPicPr>
          <p:nvPr/>
        </p:nvPicPr>
        <p:blipFill>
          <a:blip r:embed="rId2"/>
          <a:stretch>
            <a:fillRect/>
          </a:stretch>
        </p:blipFill>
        <p:spPr>
          <a:xfrm>
            <a:off x="1159841" y="3496376"/>
            <a:ext cx="4932951" cy="2827422"/>
          </a:xfrm>
          <a:prstGeom prst="rect">
            <a:avLst/>
          </a:prstGeom>
        </p:spPr>
      </p:pic>
      <p:pic>
        <p:nvPicPr>
          <p:cNvPr id="9" name="Picture 8">
            <a:extLst>
              <a:ext uri="{FF2B5EF4-FFF2-40B4-BE49-F238E27FC236}">
                <a16:creationId xmlns:a16="http://schemas.microsoft.com/office/drawing/2014/main" id="{8EC95833-2D1E-4080-80A0-407F28DE2204}"/>
              </a:ext>
            </a:extLst>
          </p:cNvPr>
          <p:cNvPicPr>
            <a:picLocks noChangeAspect="1"/>
          </p:cNvPicPr>
          <p:nvPr/>
        </p:nvPicPr>
        <p:blipFill>
          <a:blip r:embed="rId3"/>
          <a:stretch>
            <a:fillRect/>
          </a:stretch>
        </p:blipFill>
        <p:spPr>
          <a:xfrm>
            <a:off x="7349175" y="1737360"/>
            <a:ext cx="4696844" cy="3705304"/>
          </a:xfrm>
          <a:prstGeom prst="rect">
            <a:avLst/>
          </a:prstGeom>
        </p:spPr>
      </p:pic>
      <p:sp>
        <p:nvSpPr>
          <p:cNvPr id="10" name="TextBox 9">
            <a:extLst>
              <a:ext uri="{FF2B5EF4-FFF2-40B4-BE49-F238E27FC236}">
                <a16:creationId xmlns:a16="http://schemas.microsoft.com/office/drawing/2014/main" id="{AC9619A5-C717-4C8B-9889-504AFE85CC24}"/>
              </a:ext>
            </a:extLst>
          </p:cNvPr>
          <p:cNvSpPr txBox="1"/>
          <p:nvPr/>
        </p:nvSpPr>
        <p:spPr>
          <a:xfrm>
            <a:off x="206940" y="3188117"/>
            <a:ext cx="6925379" cy="1815882"/>
          </a:xfrm>
          <a:prstGeom prst="rect">
            <a:avLst/>
          </a:prstGeom>
          <a:noFill/>
        </p:spPr>
        <p:txBody>
          <a:bodyPr wrap="square" rtlCol="0">
            <a:spAutoFit/>
          </a:bodyPr>
          <a:lstStyle/>
          <a:p>
            <a:pPr marL="342900" indent="-342900" algn="just">
              <a:buFont typeface="+mj-lt"/>
              <a:buAutoNum type="arabicPeriod" startAt="6"/>
            </a:pPr>
            <a:r>
              <a:rPr lang="en-US" sz="1600" dirty="0">
                <a:solidFill>
                  <a:srgbClr val="252423"/>
                </a:solidFill>
                <a:latin typeface="Times New Roman" panose="02020603050405020304" pitchFamily="18" charset="0"/>
                <a:cs typeface="Times New Roman" panose="02020603050405020304" pitchFamily="18" charset="0"/>
              </a:rPr>
              <a:t>The sales proportion shows that biro accounted for 27.84% of the gross sales.</a:t>
            </a:r>
          </a:p>
          <a:p>
            <a:pPr algn="just"/>
            <a:r>
              <a:rPr lang="en-US" sz="1600" dirty="0">
                <a:solidFill>
                  <a:srgbClr val="252423"/>
                </a:solidFill>
                <a:latin typeface="Times New Roman" panose="02020603050405020304" pitchFamily="18" charset="0"/>
                <a:cs typeface="Times New Roman" panose="02020603050405020304" pitchFamily="18" charset="0"/>
              </a:rPr>
              <a:t> </a:t>
            </a:r>
          </a:p>
          <a:p>
            <a:pPr marL="342900" indent="-342900" algn="just">
              <a:buFont typeface="+mj-lt"/>
              <a:buAutoNum type="arabicPeriod" startAt="5"/>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09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861A-6F75-4270-B6B7-194FB3EA841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KEY FINDINGS CONTD.</a:t>
            </a:r>
          </a:p>
        </p:txBody>
      </p:sp>
      <p:sp>
        <p:nvSpPr>
          <p:cNvPr id="5" name="TextBox 4">
            <a:extLst>
              <a:ext uri="{FF2B5EF4-FFF2-40B4-BE49-F238E27FC236}">
                <a16:creationId xmlns:a16="http://schemas.microsoft.com/office/drawing/2014/main" id="{6096ED94-C2C0-432C-B813-A2AF0BAB5152}"/>
              </a:ext>
            </a:extLst>
          </p:cNvPr>
          <p:cNvSpPr txBox="1"/>
          <p:nvPr/>
        </p:nvSpPr>
        <p:spPr>
          <a:xfrm>
            <a:off x="231006" y="1859340"/>
            <a:ext cx="7218948" cy="2308324"/>
          </a:xfrm>
          <a:prstGeom prst="rect">
            <a:avLst/>
          </a:prstGeom>
          <a:noFill/>
        </p:spPr>
        <p:txBody>
          <a:bodyPr wrap="square" rtlCol="0">
            <a:spAutoFit/>
          </a:bodyPr>
          <a:lstStyle/>
          <a:p>
            <a:pPr marL="342900" indent="-342900" algn="just">
              <a:buFont typeface="+mj-lt"/>
              <a:buAutoNum type="arabicPeriod" startAt="7"/>
            </a:pPr>
            <a:r>
              <a:rPr lang="en-US" sz="1600" dirty="0">
                <a:solidFill>
                  <a:srgbClr val="252423"/>
                </a:solidFill>
                <a:latin typeface="Times New Roman" panose="02020603050405020304" pitchFamily="18" charset="0"/>
                <a:cs typeface="Times New Roman" panose="02020603050405020304" pitchFamily="18" charset="0"/>
              </a:rPr>
              <a:t>In the 4</a:t>
            </a:r>
            <a:r>
              <a:rPr lang="en-US" sz="1600" baseline="30000" dirty="0">
                <a:solidFill>
                  <a:srgbClr val="252423"/>
                </a:solidFill>
                <a:latin typeface="Times New Roman" panose="02020603050405020304" pitchFamily="18" charset="0"/>
                <a:cs typeface="Times New Roman" panose="02020603050405020304" pitchFamily="18" charset="0"/>
              </a:rPr>
              <a:t>th</a:t>
            </a:r>
            <a:r>
              <a:rPr lang="en-US" sz="1600" dirty="0">
                <a:solidFill>
                  <a:srgbClr val="252423"/>
                </a:solidFill>
                <a:latin typeface="Times New Roman" panose="02020603050405020304" pitchFamily="18" charset="0"/>
                <a:cs typeface="Times New Roman" panose="02020603050405020304" pitchFamily="18" charset="0"/>
              </a:rPr>
              <a:t> quarter of the year 2013 loss was incurred on notepad with -₦3,647,096.88 and stapler with -₦3,540,716.98 and there was a noticeable rise in loss in the year 2014 on notepad with -₦5,426,608.19 and stapler with -₦5,121,942.05</a:t>
            </a:r>
          </a:p>
          <a:p>
            <a:pPr marL="342900" indent="-342900" algn="just">
              <a:buFont typeface="+mj-lt"/>
              <a:buAutoNum type="arabicPeriod" startAt="7"/>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7"/>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7"/>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7"/>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7"/>
            </a:pP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02A5658-C676-4C5B-8B88-2E0C84A787EE}"/>
              </a:ext>
            </a:extLst>
          </p:cNvPr>
          <p:cNvPicPr>
            <a:picLocks noChangeAspect="1"/>
          </p:cNvPicPr>
          <p:nvPr/>
        </p:nvPicPr>
        <p:blipFill>
          <a:blip r:embed="rId2"/>
          <a:stretch>
            <a:fillRect/>
          </a:stretch>
        </p:blipFill>
        <p:spPr>
          <a:xfrm>
            <a:off x="545470" y="3854902"/>
            <a:ext cx="5406112" cy="2416044"/>
          </a:xfrm>
          <a:prstGeom prst="rect">
            <a:avLst/>
          </a:prstGeom>
        </p:spPr>
      </p:pic>
      <p:pic>
        <p:nvPicPr>
          <p:cNvPr id="8" name="Picture 7">
            <a:extLst>
              <a:ext uri="{FF2B5EF4-FFF2-40B4-BE49-F238E27FC236}">
                <a16:creationId xmlns:a16="http://schemas.microsoft.com/office/drawing/2014/main" id="{F9012809-3176-499B-9166-F53045FCB2F0}"/>
              </a:ext>
            </a:extLst>
          </p:cNvPr>
          <p:cNvPicPr>
            <a:picLocks noChangeAspect="1"/>
          </p:cNvPicPr>
          <p:nvPr/>
        </p:nvPicPr>
        <p:blipFill rotWithShape="1">
          <a:blip r:embed="rId3"/>
          <a:srcRect l="1127" t="-684" b="1713"/>
          <a:stretch/>
        </p:blipFill>
        <p:spPr>
          <a:xfrm>
            <a:off x="7594334" y="1932439"/>
            <a:ext cx="4222004" cy="4177364"/>
          </a:xfrm>
          <a:prstGeom prst="rect">
            <a:avLst/>
          </a:prstGeom>
        </p:spPr>
      </p:pic>
      <p:sp>
        <p:nvSpPr>
          <p:cNvPr id="9" name="TextBox 8">
            <a:extLst>
              <a:ext uri="{FF2B5EF4-FFF2-40B4-BE49-F238E27FC236}">
                <a16:creationId xmlns:a16="http://schemas.microsoft.com/office/drawing/2014/main" id="{4D21C94B-B857-4B61-859E-564FCEB9CE49}"/>
              </a:ext>
            </a:extLst>
          </p:cNvPr>
          <p:cNvSpPr txBox="1"/>
          <p:nvPr/>
        </p:nvSpPr>
        <p:spPr>
          <a:xfrm>
            <a:off x="231006" y="2866959"/>
            <a:ext cx="7218948" cy="2308324"/>
          </a:xfrm>
          <a:prstGeom prst="rect">
            <a:avLst/>
          </a:prstGeom>
          <a:noFill/>
        </p:spPr>
        <p:txBody>
          <a:bodyPr wrap="square" rtlCol="0">
            <a:spAutoFit/>
          </a:bodyPr>
          <a:lstStyle/>
          <a:p>
            <a:pPr marL="342900" indent="-342900" algn="just">
              <a:buFont typeface="+mj-lt"/>
              <a:buAutoNum type="arabicPeriod" startAt="8"/>
            </a:pPr>
            <a:r>
              <a:rPr lang="en-US" sz="1600" dirty="0">
                <a:solidFill>
                  <a:srgbClr val="252423"/>
                </a:solidFill>
                <a:latin typeface="Times New Roman" panose="02020603050405020304" pitchFamily="18" charset="0"/>
                <a:cs typeface="Times New Roman" panose="02020603050405020304" pitchFamily="18" charset="0"/>
              </a:rPr>
              <a:t>In the 4</a:t>
            </a:r>
            <a:r>
              <a:rPr lang="en-US" sz="1600" baseline="30000" dirty="0">
                <a:solidFill>
                  <a:srgbClr val="252423"/>
                </a:solidFill>
                <a:latin typeface="Times New Roman" panose="02020603050405020304" pitchFamily="18" charset="0"/>
                <a:cs typeface="Times New Roman" panose="02020603050405020304" pitchFamily="18" charset="0"/>
              </a:rPr>
              <a:t>th</a:t>
            </a:r>
            <a:r>
              <a:rPr lang="en-US" sz="1600" dirty="0">
                <a:solidFill>
                  <a:srgbClr val="252423"/>
                </a:solidFill>
                <a:latin typeface="Times New Roman" panose="02020603050405020304" pitchFamily="18" charset="0"/>
                <a:cs typeface="Times New Roman" panose="02020603050405020304" pitchFamily="18" charset="0"/>
              </a:rPr>
              <a:t> quarter of year 2014 the total revenue and profit rose to ₦30,345,870.91 for the revenue and ₦6,275,318.98 profit compared to the year 2013 with ₦22,388,809.66 as the revenue and ₦2,124,782.03 as the profit.</a:t>
            </a:r>
          </a:p>
          <a:p>
            <a:pPr marL="342900" indent="-342900" algn="just">
              <a:buFont typeface="+mj-lt"/>
              <a:buAutoNum type="arabicPeriod" startAt="8"/>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8"/>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8"/>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8"/>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8"/>
            </a:pPr>
            <a:endParaRPr lang="en-US" sz="1600" dirty="0">
              <a:solidFill>
                <a:srgbClr val="252423"/>
              </a:solidFill>
              <a:latin typeface="Times New Roman" panose="02020603050405020304" pitchFamily="18" charset="0"/>
              <a:cs typeface="Times New Roman" panose="02020603050405020304" pitchFamily="18" charset="0"/>
            </a:endParaRPr>
          </a:p>
          <a:p>
            <a:pPr marL="342900" indent="-342900" algn="just">
              <a:buFont typeface="+mj-lt"/>
              <a:buAutoNum type="arabicPeriod" startAt="8"/>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2315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861A-6F75-4270-B6B7-194FB3EA841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KEY FINDINGS CONTD.</a:t>
            </a:r>
          </a:p>
        </p:txBody>
      </p:sp>
      <p:sp>
        <p:nvSpPr>
          <p:cNvPr id="5" name="TextBox 4">
            <a:extLst>
              <a:ext uri="{FF2B5EF4-FFF2-40B4-BE49-F238E27FC236}">
                <a16:creationId xmlns:a16="http://schemas.microsoft.com/office/drawing/2014/main" id="{6096ED94-C2C0-432C-B813-A2AF0BAB5152}"/>
              </a:ext>
            </a:extLst>
          </p:cNvPr>
          <p:cNvSpPr txBox="1"/>
          <p:nvPr/>
        </p:nvSpPr>
        <p:spPr>
          <a:xfrm>
            <a:off x="462011" y="1859340"/>
            <a:ext cx="9567513" cy="1077218"/>
          </a:xfrm>
          <a:prstGeom prst="rect">
            <a:avLst/>
          </a:prstGeom>
          <a:noFill/>
        </p:spPr>
        <p:txBody>
          <a:bodyPr wrap="square" rtlCol="0">
            <a:spAutoFit/>
          </a:bodyPr>
          <a:lstStyle/>
          <a:p>
            <a:pPr marL="342900" indent="-342900" algn="just">
              <a:buFont typeface="+mj-lt"/>
              <a:buAutoNum type="arabicPeriod" startAt="9"/>
            </a:pPr>
            <a:r>
              <a:rPr lang="en-US" sz="1600" dirty="0">
                <a:solidFill>
                  <a:srgbClr val="252423"/>
                </a:solidFill>
                <a:latin typeface="Times New Roman" panose="02020603050405020304" pitchFamily="18" charset="0"/>
                <a:cs typeface="Times New Roman" panose="02020603050405020304" pitchFamily="18" charset="0"/>
              </a:rPr>
              <a:t>In the 4</a:t>
            </a:r>
            <a:r>
              <a:rPr lang="en-US" sz="1600" baseline="30000" dirty="0">
                <a:solidFill>
                  <a:srgbClr val="252423"/>
                </a:solidFill>
                <a:latin typeface="Times New Roman" panose="02020603050405020304" pitchFamily="18" charset="0"/>
                <a:cs typeface="Times New Roman" panose="02020603050405020304" pitchFamily="18" charset="0"/>
              </a:rPr>
              <a:t>th</a:t>
            </a:r>
            <a:r>
              <a:rPr lang="en-US" sz="1600" dirty="0">
                <a:solidFill>
                  <a:srgbClr val="252423"/>
                </a:solidFill>
                <a:latin typeface="Times New Roman" panose="02020603050405020304" pitchFamily="18" charset="0"/>
                <a:cs typeface="Times New Roman" panose="02020603050405020304" pitchFamily="18" charset="0"/>
              </a:rPr>
              <a:t> quarter of the year 2013 Osun state had the highest gross sales, revenue and profit of ₦798,970.20 while Lagos state experienced a loss of -₦179,786.16. In contrast, in the year 2014 at the same quarter the highest gross sales, revenue and profit of ₦1,089,292.61  was recorded at Lagos state while Oyo state had lowest record of profit at -₦127,790.72</a:t>
            </a: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2575096-50D4-4E5A-B6A8-83A7AFBE546E}"/>
              </a:ext>
            </a:extLst>
          </p:cNvPr>
          <p:cNvPicPr>
            <a:picLocks noChangeAspect="1"/>
          </p:cNvPicPr>
          <p:nvPr/>
        </p:nvPicPr>
        <p:blipFill rotWithShape="1">
          <a:blip r:embed="rId2"/>
          <a:srcRect b="216"/>
          <a:stretch/>
        </p:blipFill>
        <p:spPr>
          <a:xfrm>
            <a:off x="2542710" y="2936558"/>
            <a:ext cx="5406113" cy="3217496"/>
          </a:xfrm>
          <a:prstGeom prst="rect">
            <a:avLst/>
          </a:prstGeom>
        </p:spPr>
      </p:pic>
    </p:spTree>
    <p:extLst>
      <p:ext uri="{BB962C8B-B14F-4D97-AF65-F5344CB8AC3E}">
        <p14:creationId xmlns:p14="http://schemas.microsoft.com/office/powerpoint/2010/main" val="30918041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861A-6F75-4270-B6B7-194FB3EA841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KEY FINDINGS CONTD.</a:t>
            </a:r>
          </a:p>
        </p:txBody>
      </p:sp>
      <p:pic>
        <p:nvPicPr>
          <p:cNvPr id="6" name="Picture 5">
            <a:extLst>
              <a:ext uri="{FF2B5EF4-FFF2-40B4-BE49-F238E27FC236}">
                <a16:creationId xmlns:a16="http://schemas.microsoft.com/office/drawing/2014/main" id="{23E1179E-C4B6-48CB-863A-DF794144E060}"/>
              </a:ext>
            </a:extLst>
          </p:cNvPr>
          <p:cNvPicPr>
            <a:picLocks noChangeAspect="1"/>
          </p:cNvPicPr>
          <p:nvPr/>
        </p:nvPicPr>
        <p:blipFill rotWithShape="1">
          <a:blip r:embed="rId2"/>
          <a:srcRect l="782" t="2151" b="-2758"/>
          <a:stretch/>
        </p:blipFill>
        <p:spPr>
          <a:xfrm>
            <a:off x="2569946" y="2723949"/>
            <a:ext cx="6618277" cy="3426593"/>
          </a:xfrm>
          <a:prstGeom prst="rect">
            <a:avLst/>
          </a:prstGeom>
        </p:spPr>
      </p:pic>
      <p:sp>
        <p:nvSpPr>
          <p:cNvPr id="3" name="TextBox 2">
            <a:extLst>
              <a:ext uri="{FF2B5EF4-FFF2-40B4-BE49-F238E27FC236}">
                <a16:creationId xmlns:a16="http://schemas.microsoft.com/office/drawing/2014/main" id="{5D7887A5-7CBE-4A71-8E61-F20F3B482B06}"/>
              </a:ext>
            </a:extLst>
          </p:cNvPr>
          <p:cNvSpPr txBox="1"/>
          <p:nvPr/>
        </p:nvSpPr>
        <p:spPr>
          <a:xfrm>
            <a:off x="606391" y="1859340"/>
            <a:ext cx="7969717" cy="584775"/>
          </a:xfrm>
          <a:prstGeom prst="rect">
            <a:avLst/>
          </a:prstGeom>
          <a:noFill/>
        </p:spPr>
        <p:txBody>
          <a:bodyPr wrap="square" rtlCol="0">
            <a:spAutoFit/>
          </a:bodyPr>
          <a:lstStyle/>
          <a:p>
            <a:pPr marL="342900" indent="-342900" algn="just">
              <a:buFont typeface="+mj-lt"/>
              <a:buAutoNum type="arabicPeriod" startAt="10"/>
            </a:pPr>
            <a:r>
              <a:rPr lang="en-US" sz="1600" dirty="0">
                <a:latin typeface="Times New Roman" panose="02020603050405020304" pitchFamily="18" charset="0"/>
                <a:cs typeface="Times New Roman" panose="02020603050405020304" pitchFamily="18" charset="0"/>
              </a:rPr>
              <a:t>The key products which are the drivers of performance are biro, pencil and A4 paper. </a:t>
            </a:r>
          </a:p>
          <a:p>
            <a:pPr marL="342900" indent="-342900" algn="just">
              <a:buFont typeface="+mj-lt"/>
              <a:buAutoNum type="arabicPeriod" startAt="10"/>
            </a:pPr>
            <a:r>
              <a:rPr lang="en-US" sz="1600" dirty="0">
                <a:latin typeface="Times New Roman" panose="02020603050405020304" pitchFamily="18" charset="0"/>
                <a:cs typeface="Times New Roman" panose="02020603050405020304" pitchFamily="18" charset="0"/>
              </a:rPr>
              <a:t>Markers, notepad and stapler should be discontinued due to poor outcomes over the years.</a:t>
            </a:r>
          </a:p>
        </p:txBody>
      </p:sp>
    </p:spTree>
    <p:extLst>
      <p:ext uri="{BB962C8B-B14F-4D97-AF65-F5344CB8AC3E}">
        <p14:creationId xmlns:p14="http://schemas.microsoft.com/office/powerpoint/2010/main" val="286465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861A-6F75-4270-B6B7-194FB3EA841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KEY FINDINGS CONTD.</a:t>
            </a:r>
          </a:p>
        </p:txBody>
      </p:sp>
      <p:sp>
        <p:nvSpPr>
          <p:cNvPr id="3" name="TextBox 2">
            <a:extLst>
              <a:ext uri="{FF2B5EF4-FFF2-40B4-BE49-F238E27FC236}">
                <a16:creationId xmlns:a16="http://schemas.microsoft.com/office/drawing/2014/main" id="{5D7887A5-7CBE-4A71-8E61-F20F3B482B06}"/>
              </a:ext>
            </a:extLst>
          </p:cNvPr>
          <p:cNvSpPr txBox="1"/>
          <p:nvPr/>
        </p:nvSpPr>
        <p:spPr>
          <a:xfrm>
            <a:off x="606392" y="1859340"/>
            <a:ext cx="6496178" cy="584775"/>
          </a:xfrm>
          <a:prstGeom prst="rect">
            <a:avLst/>
          </a:prstGeom>
          <a:noFill/>
        </p:spPr>
        <p:txBody>
          <a:bodyPr wrap="square" rtlCol="0">
            <a:spAutoFit/>
          </a:bodyPr>
          <a:lstStyle/>
          <a:p>
            <a:pPr marL="342900" indent="-342900" algn="just">
              <a:buFont typeface="+mj-lt"/>
              <a:buAutoNum type="arabicPeriod" startAt="7"/>
            </a:pPr>
            <a:r>
              <a:rPr lang="en-US" sz="1600" dirty="0">
                <a:latin typeface="Times New Roman" panose="02020603050405020304" pitchFamily="18" charset="0"/>
                <a:cs typeface="Times New Roman" panose="02020603050405020304" pitchFamily="18" charset="0"/>
              </a:rPr>
              <a:t>Product with the highest paid tax is biro </a:t>
            </a:r>
          </a:p>
          <a:p>
            <a:pPr marL="342900" indent="-342900" algn="just">
              <a:buFont typeface="+mj-lt"/>
              <a:buAutoNum type="arabicPeriod" startAt="7"/>
            </a:pPr>
            <a:r>
              <a:rPr lang="en-US" sz="1600" dirty="0">
                <a:latin typeface="Times New Roman" panose="02020603050405020304" pitchFamily="18" charset="0"/>
                <a:cs typeface="Times New Roman" panose="02020603050405020304" pitchFamily="18" charset="0"/>
              </a:rPr>
              <a:t>Product with the highest paid tax across the different states is biro</a:t>
            </a:r>
          </a:p>
        </p:txBody>
      </p:sp>
      <p:pic>
        <p:nvPicPr>
          <p:cNvPr id="8" name="Picture 7">
            <a:extLst>
              <a:ext uri="{FF2B5EF4-FFF2-40B4-BE49-F238E27FC236}">
                <a16:creationId xmlns:a16="http://schemas.microsoft.com/office/drawing/2014/main" id="{4A4913DE-41A1-43F8-8B85-98235EDB02D9}"/>
              </a:ext>
            </a:extLst>
          </p:cNvPr>
          <p:cNvPicPr>
            <a:picLocks noChangeAspect="1"/>
          </p:cNvPicPr>
          <p:nvPr/>
        </p:nvPicPr>
        <p:blipFill rotWithShape="1">
          <a:blip r:embed="rId2"/>
          <a:srcRect t="1316" b="2047"/>
          <a:stretch/>
        </p:blipFill>
        <p:spPr>
          <a:xfrm>
            <a:off x="7102570" y="1907466"/>
            <a:ext cx="4553624" cy="4233452"/>
          </a:xfrm>
          <a:prstGeom prst="rect">
            <a:avLst/>
          </a:prstGeom>
        </p:spPr>
      </p:pic>
      <p:pic>
        <p:nvPicPr>
          <p:cNvPr id="9" name="Picture 8">
            <a:extLst>
              <a:ext uri="{FF2B5EF4-FFF2-40B4-BE49-F238E27FC236}">
                <a16:creationId xmlns:a16="http://schemas.microsoft.com/office/drawing/2014/main" id="{4B1F53E3-DD33-41B4-9B58-61E22381FECD}"/>
              </a:ext>
            </a:extLst>
          </p:cNvPr>
          <p:cNvPicPr>
            <a:picLocks noChangeAspect="1"/>
          </p:cNvPicPr>
          <p:nvPr/>
        </p:nvPicPr>
        <p:blipFill rotWithShape="1">
          <a:blip r:embed="rId3"/>
          <a:srcRect t="2376"/>
          <a:stretch/>
        </p:blipFill>
        <p:spPr>
          <a:xfrm>
            <a:off x="783658" y="2646948"/>
            <a:ext cx="6084121" cy="3493970"/>
          </a:xfrm>
          <a:prstGeom prst="rect">
            <a:avLst/>
          </a:prstGeom>
        </p:spPr>
      </p:pic>
    </p:spTree>
    <p:extLst>
      <p:ext uri="{BB962C8B-B14F-4D97-AF65-F5344CB8AC3E}">
        <p14:creationId xmlns:p14="http://schemas.microsoft.com/office/powerpoint/2010/main" val="25795845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861A-6F75-4270-B6B7-194FB3EA841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KEY FINDINGS CONTD.</a:t>
            </a:r>
          </a:p>
        </p:txBody>
      </p:sp>
      <p:sp>
        <p:nvSpPr>
          <p:cNvPr id="3" name="TextBox 2">
            <a:extLst>
              <a:ext uri="{FF2B5EF4-FFF2-40B4-BE49-F238E27FC236}">
                <a16:creationId xmlns:a16="http://schemas.microsoft.com/office/drawing/2014/main" id="{5D7887A5-7CBE-4A71-8E61-F20F3B482B06}"/>
              </a:ext>
            </a:extLst>
          </p:cNvPr>
          <p:cNvSpPr txBox="1"/>
          <p:nvPr/>
        </p:nvSpPr>
        <p:spPr>
          <a:xfrm>
            <a:off x="760395" y="1998404"/>
            <a:ext cx="9837019" cy="584775"/>
          </a:xfrm>
          <a:prstGeom prst="rect">
            <a:avLst/>
          </a:prstGeom>
          <a:noFill/>
        </p:spPr>
        <p:txBody>
          <a:bodyPr wrap="square" rtlCol="0">
            <a:spAutoFit/>
          </a:bodyPr>
          <a:lstStyle/>
          <a:p>
            <a:pPr marL="342900" indent="-342900" algn="just">
              <a:buFont typeface="+mj-lt"/>
              <a:buAutoNum type="arabicPeriod" startAt="9"/>
            </a:pPr>
            <a:r>
              <a:rPr lang="en-US" sz="1600" dirty="0">
                <a:latin typeface="Times New Roman" panose="02020603050405020304" pitchFamily="18" charset="0"/>
                <a:cs typeface="Times New Roman" panose="02020603050405020304" pitchFamily="18" charset="0"/>
              </a:rPr>
              <a:t>Enterprise, small business government and mid market paid highest tax on biro while channel partners paid highest tax on A4 paper.</a:t>
            </a:r>
          </a:p>
        </p:txBody>
      </p:sp>
      <p:pic>
        <p:nvPicPr>
          <p:cNvPr id="7" name="Picture 6">
            <a:extLst>
              <a:ext uri="{FF2B5EF4-FFF2-40B4-BE49-F238E27FC236}">
                <a16:creationId xmlns:a16="http://schemas.microsoft.com/office/drawing/2014/main" id="{6D81CB42-B5EC-4E2D-9DC7-F58050113235}"/>
              </a:ext>
            </a:extLst>
          </p:cNvPr>
          <p:cNvPicPr>
            <a:picLocks noChangeAspect="1"/>
          </p:cNvPicPr>
          <p:nvPr/>
        </p:nvPicPr>
        <p:blipFill rotWithShape="1">
          <a:blip r:embed="rId2"/>
          <a:srcRect l="2086" t="2250"/>
          <a:stretch/>
        </p:blipFill>
        <p:spPr>
          <a:xfrm>
            <a:off x="3489158" y="2583179"/>
            <a:ext cx="5683718" cy="3405801"/>
          </a:xfrm>
          <a:prstGeom prst="rect">
            <a:avLst/>
          </a:prstGeom>
        </p:spPr>
      </p:pic>
    </p:spTree>
    <p:extLst>
      <p:ext uri="{BB962C8B-B14F-4D97-AF65-F5344CB8AC3E}">
        <p14:creationId xmlns:p14="http://schemas.microsoft.com/office/powerpoint/2010/main" val="5469782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388</TotalTime>
  <Words>772</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Times New Roman</vt:lpstr>
      <vt:lpstr>Wingdings</vt:lpstr>
      <vt:lpstr>Retrospect</vt:lpstr>
      <vt:lpstr>REPORT ON OFFICE SUPPLY ANALYSIS</vt:lpstr>
      <vt:lpstr>EXECUTIVE SUMMARY</vt:lpstr>
      <vt:lpstr>KEY FINDINGS</vt:lpstr>
      <vt:lpstr>KEY FINDINGS CONTD.</vt:lpstr>
      <vt:lpstr>KEY FINDINGS CONTD.</vt:lpstr>
      <vt:lpstr>KEY FINDINGS CONTD.</vt:lpstr>
      <vt:lpstr>KEY FINDINGS CONTD.</vt:lpstr>
      <vt:lpstr>KEY FINDINGS CONTD.</vt:lpstr>
      <vt:lpstr>KEY FINDINGS CONTD.</vt:lpstr>
      <vt:lpstr>RECOMMENDATIONS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ogundare kafayat</dc:creator>
  <cp:lastModifiedBy>ogundare kafayat</cp:lastModifiedBy>
  <cp:revision>40</cp:revision>
  <dcterms:created xsi:type="dcterms:W3CDTF">2024-02-16T17:21:06Z</dcterms:created>
  <dcterms:modified xsi:type="dcterms:W3CDTF">2025-02-05T12:34:16Z</dcterms:modified>
</cp:coreProperties>
</file>