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7"/>
  </p:notesMasterIdLst>
  <p:sldIdLst>
    <p:sldId id="302" r:id="rId2"/>
    <p:sldId id="256" r:id="rId3"/>
    <p:sldId id="257" r:id="rId4"/>
    <p:sldId id="258" r:id="rId5"/>
    <p:sldId id="259" r:id="rId6"/>
    <p:sldId id="304" r:id="rId7"/>
    <p:sldId id="308" r:id="rId8"/>
    <p:sldId id="282" r:id="rId9"/>
    <p:sldId id="306" r:id="rId10"/>
    <p:sldId id="307" r:id="rId11"/>
    <p:sldId id="303" r:id="rId12"/>
    <p:sldId id="305" r:id="rId13"/>
    <p:sldId id="299" r:id="rId14"/>
    <p:sldId id="310" r:id="rId15"/>
    <p:sldId id="309" r:id="rId16"/>
    <p:sldId id="271" r:id="rId17"/>
    <p:sldId id="270" r:id="rId18"/>
    <p:sldId id="298" r:id="rId19"/>
    <p:sldId id="283" r:id="rId20"/>
    <p:sldId id="297" r:id="rId21"/>
    <p:sldId id="296" r:id="rId22"/>
    <p:sldId id="284" r:id="rId23"/>
    <p:sldId id="295" r:id="rId24"/>
    <p:sldId id="287" r:id="rId25"/>
    <p:sldId id="285" r:id="rId26"/>
    <p:sldId id="289" r:id="rId27"/>
    <p:sldId id="286" r:id="rId28"/>
    <p:sldId id="292" r:id="rId29"/>
    <p:sldId id="294" r:id="rId30"/>
    <p:sldId id="288" r:id="rId31"/>
    <p:sldId id="290" r:id="rId32"/>
    <p:sldId id="311" r:id="rId33"/>
    <p:sldId id="300" r:id="rId34"/>
    <p:sldId id="301" r:id="rId35"/>
    <p:sldId id="279" r:id="rId3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38"/>
      <p:bold r:id="rId39"/>
      <p:italic r:id="rId40"/>
      <p:boldItalic r:id="rId41"/>
    </p:embeddedFont>
    <p:embeddedFont>
      <p:font typeface="Montserrat" pitchFamily="2" charset="77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9"/>
    <p:restoredTop sz="94777"/>
  </p:normalViewPr>
  <p:slideViewPr>
    <p:cSldViewPr snapToGrid="0" snapToObjects="1">
      <p:cViewPr>
        <p:scale>
          <a:sx n="98" d="100"/>
          <a:sy n="98" d="100"/>
        </p:scale>
        <p:origin x="91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2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1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07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0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34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6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71e769e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71e769e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8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7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617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41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75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381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6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21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80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864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820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71e769e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71e769e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07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480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71e769e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71e769e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0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70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22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71e769e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71e769e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e769e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1e769e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1e769e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71e769e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52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09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1e769e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71e769e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9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dc7900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2dc7900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851DD-35FE-814B-830E-8DC0768F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52" y="0"/>
            <a:ext cx="4741930" cy="47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44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Operator Frameworks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AC178-9E41-CB4D-A66C-BE4B160F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9" y="2687712"/>
            <a:ext cx="3813269" cy="114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9802F-5B2A-174B-9A8A-6BB159793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911" y="1604711"/>
            <a:ext cx="2630311" cy="78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2B93B-5860-EC4A-81D7-D5BB9343D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59" y="2432033"/>
            <a:ext cx="1016237" cy="9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C64F4-3A60-094B-AA39-313684E97142}"/>
              </a:ext>
            </a:extLst>
          </p:cNvPr>
          <p:cNvSpPr txBox="1"/>
          <p:nvPr/>
        </p:nvSpPr>
        <p:spPr>
          <a:xfrm>
            <a:off x="5831826" y="3421222"/>
            <a:ext cx="13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F60E2"/>
                </a:solidFill>
                <a:latin typeface="+mn-lt"/>
                <a:cs typeface="Calibri" panose="020F0502020204030204" pitchFamily="34" charset="0"/>
              </a:rPr>
              <a:t>Kubebuilder</a:t>
            </a:r>
            <a:endParaRPr lang="ru-RU" b="1" dirty="0">
              <a:solidFill>
                <a:srgbClr val="1F60E2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823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Operator Frameworks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7C4BC-975B-A74A-B64C-A2649055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455897"/>
            <a:ext cx="6472417" cy="290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88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Install </a:t>
            </a:r>
            <a:r>
              <a:rPr lang="en-US" sz="4000" dirty="0" err="1">
                <a:solidFill>
                  <a:srgbClr val="000000"/>
                </a:solidFill>
              </a:rPr>
              <a:t>Metacontroller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09AE9-E585-5847-9394-DA3D2CDA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5" y="1921515"/>
            <a:ext cx="6831106" cy="17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43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0000"/>
                </a:solidFill>
              </a:rPr>
              <a:t>Metacontroller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96480-15D8-5341-89AA-CC11347D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498600"/>
            <a:ext cx="4610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16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0000"/>
                </a:solidFill>
              </a:rPr>
              <a:t>Metacontroller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F236-9943-5E40-934D-D5242831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43" y="1122642"/>
            <a:ext cx="5115994" cy="374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275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0000"/>
                </a:solidFill>
              </a:rPr>
              <a:t>Metacontroller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EBD6B-7A63-8D4E-8EBB-EAE69869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1" y="1841862"/>
            <a:ext cx="8339178" cy="16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98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0000"/>
                </a:solidFill>
              </a:rPr>
              <a:t>Metacontroller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557AA-A584-3141-BF26-9DABF5A9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78" y="1456840"/>
            <a:ext cx="4782073" cy="27018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Redis</a:t>
            </a:r>
            <a:r>
              <a:rPr lang="en-US" sz="4000" dirty="0"/>
              <a:t> </a:t>
            </a:r>
            <a:r>
              <a:rPr lang="en-US" sz="4000" dirty="0" err="1"/>
              <a:t>Metacontroller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K8SaaS </a:t>
            </a:r>
            <a:r>
              <a:rPr lang="ru" sz="4000" dirty="0">
                <a:solidFill>
                  <a:srgbClr val="000000"/>
                </a:solidFill>
              </a:rPr>
              <a:t>Vendors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226" name="Google Shape;226;p28" descr="Картинки по запросу digitalocea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101" y="1166219"/>
            <a:ext cx="1534864" cy="15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 descr="Похожее изображение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55201"/>
            <a:ext cx="2516975" cy="10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F00AB-3262-EB40-B23D-440FB9FDB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57" y="2759042"/>
            <a:ext cx="2571751" cy="1588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2CC29-F708-6D40-BA11-C53508EBB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58" y="3054202"/>
            <a:ext cx="3519039" cy="9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170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Redis</a:t>
            </a:r>
            <a:r>
              <a:rPr lang="en-US" sz="4000" dirty="0"/>
              <a:t> </a:t>
            </a:r>
            <a:r>
              <a:rPr lang="en-US" sz="4000" dirty="0" err="1"/>
              <a:t>Metacontroller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DA28B-8B2E-CF42-A79F-22AFC902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88" y="1074917"/>
            <a:ext cx="3434727" cy="3804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3B9E3-DBB8-2B41-901B-F7674FBE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15" y="1087673"/>
            <a:ext cx="4033946" cy="3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378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81022" y="1241778"/>
            <a:ext cx="5173628" cy="205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Обзор на </a:t>
            </a:r>
            <a:r>
              <a:rPr lang="en-US" b="1" dirty="0">
                <a:solidFill>
                  <a:schemeClr val="bg1"/>
                </a:solidFill>
              </a:rPr>
              <a:t>Kubernetes </a:t>
            </a:r>
            <a:r>
              <a:rPr lang="en-US" b="1" dirty="0" err="1">
                <a:solidFill>
                  <a:schemeClr val="bg1"/>
                </a:solidFill>
              </a:rPr>
              <a:t>Metacontroller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</a:t>
            </a:r>
            <a:r>
              <a:rPr lang="en-US" dirty="0"/>
              <a:t>KMC </a:t>
            </a:r>
            <a:r>
              <a:rPr lang="ru-RU" dirty="0"/>
              <a:t>на </a:t>
            </a:r>
            <a:r>
              <a:rPr lang="en-US" dirty="0"/>
              <a:t>Python’</a:t>
            </a:r>
            <a:r>
              <a:rPr lang="ru-RU" dirty="0"/>
              <a:t>е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B8BE9-1F43-3C4E-AB37-13CECFFD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45" y="565300"/>
            <a:ext cx="6595282" cy="3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781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504" y="2269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Metacontroller</a:t>
            </a:r>
            <a:r>
              <a:rPr lang="en-US" sz="4000" dirty="0"/>
              <a:t> Framework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E33CA-A104-DB45-B351-CD2D14F1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48" y="943233"/>
            <a:ext cx="3139952" cy="420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1D2B4-C925-F549-9354-1CBE7FA18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705" y="1213554"/>
            <a:ext cx="3245926" cy="32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6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Metacontroller</a:t>
            </a:r>
            <a:r>
              <a:rPr lang="en-US" sz="4000" dirty="0"/>
              <a:t> Framework</a:t>
            </a:r>
            <a:br>
              <a:rPr lang="en-US" sz="4000" dirty="0"/>
            </a:b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02EBD-CCF3-C245-A05E-2B3E4E7E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114942"/>
            <a:ext cx="2305023" cy="389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436CD-5876-4240-AEB4-9366079ADE1B}"/>
              </a:ext>
            </a:extLst>
          </p:cNvPr>
          <p:cNvSpPr txBox="1"/>
          <p:nvPr/>
        </p:nvSpPr>
        <p:spPr>
          <a:xfrm>
            <a:off x="3685822" y="1213553"/>
            <a:ext cx="4650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deploy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ru-RU" sz="1600" dirty="0">
                <a:solidFill>
                  <a:schemeClr val="bg1"/>
                </a:solidFill>
              </a:rPr>
              <a:t>Содержит </a:t>
            </a:r>
            <a:r>
              <a:rPr lang="en-US" sz="1600" dirty="0" err="1">
                <a:solidFill>
                  <a:schemeClr val="bg1"/>
                </a:solidFill>
              </a:rPr>
              <a:t>yaml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файлы для разворачивания всего комплекса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examples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ru-RU" sz="1600" dirty="0">
                <a:solidFill>
                  <a:schemeClr val="bg1"/>
                </a:solidFill>
              </a:rPr>
              <a:t>пример </a:t>
            </a:r>
            <a:r>
              <a:rPr lang="en-US" sz="1600" dirty="0">
                <a:solidFill>
                  <a:schemeClr val="bg1"/>
                </a:solidFill>
              </a:rPr>
              <a:t>CRD </a:t>
            </a:r>
            <a:r>
              <a:rPr lang="ru-RU" sz="1600" dirty="0">
                <a:solidFill>
                  <a:schemeClr val="bg1"/>
                </a:solidFill>
              </a:rPr>
              <a:t>для создания </a:t>
            </a:r>
            <a:r>
              <a:rPr lang="en-US" sz="1600" dirty="0" err="1">
                <a:solidFill>
                  <a:schemeClr val="bg1"/>
                </a:solidFill>
              </a:rPr>
              <a:t>Redis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ru-RU" sz="1600" dirty="0">
                <a:solidFill>
                  <a:schemeClr val="bg1"/>
                </a:solidFill>
              </a:rPr>
              <a:t>все исходники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/components </a:t>
            </a:r>
            <a:r>
              <a:rPr lang="en-US" sz="1600" dirty="0">
                <a:solidFill>
                  <a:schemeClr val="bg1"/>
                </a:solidFill>
              </a:rPr>
              <a:t>– </a:t>
            </a:r>
            <a:r>
              <a:rPr lang="ru-RU" sz="1600" dirty="0">
                <a:solidFill>
                  <a:schemeClr val="bg1"/>
                </a:solidFill>
              </a:rPr>
              <a:t>все логические компоненты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/resources </a:t>
            </a:r>
            <a:r>
              <a:rPr lang="en-US" sz="1600" dirty="0">
                <a:solidFill>
                  <a:schemeClr val="bg1"/>
                </a:solidFill>
              </a:rPr>
              <a:t>– </a:t>
            </a:r>
            <a:r>
              <a:rPr lang="ru-RU" sz="1600" dirty="0">
                <a:solidFill>
                  <a:schemeClr val="bg1"/>
                </a:solidFill>
              </a:rPr>
              <a:t>классы хелперы для работы </a:t>
            </a:r>
            <a:r>
              <a:rPr lang="en-US" sz="1600" dirty="0">
                <a:solidFill>
                  <a:schemeClr val="bg1"/>
                </a:solidFill>
              </a:rPr>
              <a:t>c children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parent </a:t>
            </a:r>
            <a:r>
              <a:rPr lang="ru-RU" sz="1600" dirty="0">
                <a:solidFill>
                  <a:schemeClr val="bg1"/>
                </a:solidFill>
              </a:rPr>
              <a:t>ресурсами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/tools </a:t>
            </a:r>
            <a:r>
              <a:rPr lang="en-US" sz="1600" dirty="0">
                <a:solidFill>
                  <a:schemeClr val="bg1"/>
                </a:solidFill>
              </a:rPr>
              <a:t>– </a:t>
            </a:r>
            <a:r>
              <a:rPr lang="ru-RU" sz="1600" dirty="0">
                <a:solidFill>
                  <a:schemeClr val="bg1"/>
                </a:solidFill>
              </a:rPr>
              <a:t>утилиты и </a:t>
            </a:r>
            <a:r>
              <a:rPr lang="ru-RU" sz="1600" dirty="0" err="1">
                <a:solidFill>
                  <a:schemeClr val="bg1"/>
                </a:solidFill>
              </a:rPr>
              <a:t>кофигурация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5610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main.py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588F1-76EC-B243-A023-1977A1A8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56" y="1486269"/>
            <a:ext cx="7486788" cy="2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23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Creator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6A0EC-AF1B-C046-A09C-2EB7078F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6" y="1014761"/>
            <a:ext cx="5658894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267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Checker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694CE-E63B-7D4C-8083-8DED5F9B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05414"/>
            <a:ext cx="7297183" cy="24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677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Resolver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96B05-FEBB-8C40-B94C-081A2545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85" y="1151733"/>
            <a:ext cx="6971155" cy="37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353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Controller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58D56-A2B5-1F4B-9043-0709C9AB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9" y="1464604"/>
            <a:ext cx="8070839" cy="27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597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Redis</a:t>
            </a:r>
            <a:r>
              <a:rPr lang="en-US" sz="4000" dirty="0"/>
              <a:t> Resource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B0AB8-B8CD-6E41-9CA8-676D208A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88" y="1149532"/>
            <a:ext cx="5625429" cy="34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9303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Children Resource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56CE4-6723-5748-BF03-B54C55C1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53" y="1398508"/>
            <a:ext cx="4827494" cy="28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07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Обо мне</a:t>
            </a:r>
            <a:endParaRPr sz="40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823850" y="2328126"/>
            <a:ext cx="47760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FF"/>
                </a:solidFill>
              </a:rPr>
              <a:t>Меня зовут </a:t>
            </a:r>
            <a:r>
              <a:rPr lang="ru-RU" sz="2200" dirty="0">
                <a:solidFill>
                  <a:srgbClr val="4FF5BF"/>
                </a:solidFill>
              </a:rPr>
              <a:t>Михаил </a:t>
            </a:r>
            <a:r>
              <a:rPr lang="ru-RU" sz="2200" dirty="0" err="1">
                <a:solidFill>
                  <a:srgbClr val="4FF5BF"/>
                </a:solidFill>
              </a:rPr>
              <a:t>Фарапонов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FF"/>
                </a:solidFill>
              </a:rPr>
              <a:t>Я </a:t>
            </a:r>
            <a:r>
              <a:rPr lang="en-US" sz="2200" dirty="0">
                <a:solidFill>
                  <a:srgbClr val="4FF5BF"/>
                </a:solidFill>
              </a:rPr>
              <a:t>Software Engineer </a:t>
            </a:r>
            <a:r>
              <a:rPr lang="ru" sz="2200" dirty="0">
                <a:solidFill>
                  <a:srgbClr val="FFFFFF"/>
                </a:solidFill>
              </a:rPr>
              <a:t>в </a:t>
            </a:r>
            <a:r>
              <a:rPr lang="en-US" sz="2200" dirty="0" err="1">
                <a:solidFill>
                  <a:srgbClr val="4FF5BF"/>
                </a:solidFill>
              </a:rPr>
              <a:t>Lohika</a:t>
            </a:r>
            <a:endParaRPr sz="2200" dirty="0">
              <a:solidFill>
                <a:srgbClr val="4FF5B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Listener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F39AE-D801-9146-B179-8EFE22DD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3" y="1307850"/>
            <a:ext cx="7140454" cy="34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550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Suicide </a:t>
            </a:r>
            <a:r>
              <a:rPr lang="en-US" sz="2000" dirty="0"/>
              <a:t>(Graceful shutdown)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E3E42-1F00-664C-AD70-02A01036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82" y="1666891"/>
            <a:ext cx="7411218" cy="25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186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Demo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74677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81D745-E952-F041-8AC7-F7DEA4A9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2" y="267804"/>
            <a:ext cx="6455713" cy="4627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598537-FFC6-0143-B2EA-D160B16AA53F}"/>
              </a:ext>
            </a:extLst>
          </p:cNvPr>
          <p:cNvSpPr/>
          <p:nvPr/>
        </p:nvSpPr>
        <p:spPr>
          <a:xfrm>
            <a:off x="2687444" y="2107580"/>
            <a:ext cx="914400" cy="16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381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A7BB9-067A-6A4A-82C5-3CA0B39D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42" y="89211"/>
            <a:ext cx="6846836" cy="49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2458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4FF5BF"/>
                </a:solidFill>
              </a:rPr>
              <a:t>mikefaraponov@gmail.com</a:t>
            </a:r>
            <a:endParaRPr dirty="0">
              <a:solidFill>
                <a:srgbClr val="4FF5BF"/>
              </a:solidFill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726300" y="1833000"/>
            <a:ext cx="7691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Спасибо за </a:t>
            </a:r>
            <a:r>
              <a:rPr lang="ru-RU" sz="4000" dirty="0">
                <a:solidFill>
                  <a:srgbClr val="4FF5BF"/>
                </a:solidFill>
                <a:latin typeface="Lato"/>
                <a:ea typeface="Lato"/>
                <a:cs typeface="Lato"/>
                <a:sym typeface="Lato"/>
              </a:rPr>
              <a:t>внимание</a:t>
            </a:r>
            <a:r>
              <a:rPr lang="ru" sz="4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4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План</a:t>
            </a:r>
            <a:endParaRPr sz="40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489166"/>
            <a:ext cx="7206420" cy="3108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CRD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Operator Frameworks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Metacontroller</a:t>
            </a:r>
            <a:endParaRPr lang="en-US" sz="2200" dirty="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 err="1">
                <a:solidFill>
                  <a:srgbClr val="FFFFFF"/>
                </a:solidFill>
              </a:rPr>
              <a:t>Redis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Metacontroller</a:t>
            </a:r>
            <a:endParaRPr lang="en-US" sz="2200" dirty="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dirty="0">
                <a:solidFill>
                  <a:srgbClr val="FFFFFF"/>
                </a:solidFill>
              </a:rPr>
              <a:t>Demo</a:t>
            </a:r>
            <a:endParaRPr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Custom Resource Definitions (CRD)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CRD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67BC0-588D-0B4F-8211-DB23BB9E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27" y="1307850"/>
            <a:ext cx="6647139" cy="26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648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</a:rPr>
              <a:t>CRD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1EAB3-D335-C34E-809D-40E3AC5E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07" y="1307850"/>
            <a:ext cx="3814025" cy="32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5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5173538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Metacontroller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7016388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3C1AF3-3BA2-184C-8328-DAD52F48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35" y="772957"/>
            <a:ext cx="6690659" cy="35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11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{2DD28727-0D89-0547-8E03-09DD02DD2823}tf10001120</Template>
  <TotalTime>5411</TotalTime>
  <Words>133</Words>
  <Application>Microsoft Macintosh PowerPoint</Application>
  <PresentationFormat>On-screen Show (16:9)</PresentationFormat>
  <Paragraphs>46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Montserrat</vt:lpstr>
      <vt:lpstr>Calibri</vt:lpstr>
      <vt:lpstr>Lato</vt:lpstr>
      <vt:lpstr>Arial</vt:lpstr>
      <vt:lpstr>Focus</vt:lpstr>
      <vt:lpstr>PowerPoint Presentation</vt:lpstr>
      <vt:lpstr>Обзор на Kubernetes Metacontroller</vt:lpstr>
      <vt:lpstr>Обо мне</vt:lpstr>
      <vt:lpstr>План</vt:lpstr>
      <vt:lpstr>Custom Resource Definitions (CRD)</vt:lpstr>
      <vt:lpstr>CRD</vt:lpstr>
      <vt:lpstr>CRD</vt:lpstr>
      <vt:lpstr>Metacontroller</vt:lpstr>
      <vt:lpstr>PowerPoint Presentation</vt:lpstr>
      <vt:lpstr>Operator Frameworks</vt:lpstr>
      <vt:lpstr>Operator Frameworks</vt:lpstr>
      <vt:lpstr>Install Metacontroller</vt:lpstr>
      <vt:lpstr>Metacontroller</vt:lpstr>
      <vt:lpstr>Metacontroller</vt:lpstr>
      <vt:lpstr>Metacontroller</vt:lpstr>
      <vt:lpstr>Metacontroller</vt:lpstr>
      <vt:lpstr>Redis Metacontroller</vt:lpstr>
      <vt:lpstr>K8SaaS Vendors</vt:lpstr>
      <vt:lpstr>Redis Metacontroller</vt:lpstr>
      <vt:lpstr>PowerPoint Presentation</vt:lpstr>
      <vt:lpstr>Metacontroller Framework</vt:lpstr>
      <vt:lpstr>Metacontroller Framework </vt:lpstr>
      <vt:lpstr>main.py</vt:lpstr>
      <vt:lpstr>Creator</vt:lpstr>
      <vt:lpstr>Checker</vt:lpstr>
      <vt:lpstr>Resolver</vt:lpstr>
      <vt:lpstr>Controller</vt:lpstr>
      <vt:lpstr>Redis Resource</vt:lpstr>
      <vt:lpstr>Children Resource</vt:lpstr>
      <vt:lpstr>Listener</vt:lpstr>
      <vt:lpstr>Suicide (Graceful shutdown)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Kubernetes Metacontroller</dc:title>
  <cp:lastModifiedBy>Microsoft Office User</cp:lastModifiedBy>
  <cp:revision>29</cp:revision>
  <dcterms:modified xsi:type="dcterms:W3CDTF">2019-03-18T11:19:40Z</dcterms:modified>
</cp:coreProperties>
</file>