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EBA1-E29A-4923-A915-CECE267FA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0C19A-994A-49BC-981E-16920DF7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22CA-5BC9-40F0-B7D1-03CE2A73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709E-D274-4A92-8056-06EFC15D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2199-7F9E-4C99-B670-2A8FB9D7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2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465B-32E0-444E-AC43-470598F8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CADBD-DE74-48DC-864A-3A0662443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766F-202D-45A3-BF08-06A5DAF8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9520-826F-4603-8C3E-283546D0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814B-4849-4DDD-BE8C-CCE4FA02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7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1A5A9-1E73-401B-9860-22358BA1A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5AB5B-B0F0-4101-BDDC-553FC3C4F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ED39E-CE21-4C53-8B59-2995F1B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48FD-4DE7-4A83-8590-5C4F1118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A34A-EF42-4CE9-97DB-EF68252D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8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628B-7016-4124-9B1B-997A73F2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DCDE-D2CA-46BD-A663-6FC22D63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7985-50BD-4F5E-B3FC-1E494684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D15-5C2B-43A2-90F5-8FF6A449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6896-8764-4661-9407-28D47241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0F51-21B6-4A00-ABA7-E44508CE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66EF-E8A9-4CF0-895D-0A5A1E55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F21E-84E2-4DC0-99E2-91E97B59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0677-7213-417A-8383-F6D42D37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137F-65B0-4401-8855-2009071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DD8A-9AE5-4444-93E4-3EBE5FE6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1BF8-CB64-412A-B94B-868889D2D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87BAC-0739-42C2-B075-1C901035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3562E-1194-4228-BD6A-5394BF9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CB566-7C41-4CD3-8DFA-9465CC53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3D93C-D8EE-4A73-BE11-2EFF7BEA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0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25A1-16DE-46AB-A70A-C2F0F812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D765-1C9B-4CF8-814D-E5FD422FD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4E318-CFD3-404D-A8D7-4117A4BC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8BA54-3FD1-4E27-8C43-9AC4FD575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616EA-1026-49EA-A069-70C7242EE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1AAF1-0862-4562-BBE5-12B150F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D0C66-ED81-4D66-8516-69C245A4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A5D7E-3AFC-48EF-8A23-33E6F227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9C4-169D-45BB-AC4B-68EFFF4F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F0AB8-93C2-4E1E-A818-980D0173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C9A93-D404-44DB-AFAA-A92DF8D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6BD1B-AB2D-4B6E-8994-696D3CD2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1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4E221-518A-475F-8D68-F82FE1C8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F47C9-5635-490E-A2E8-81927D85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0BB82-BCE3-4C29-8DDC-AA7D6226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6DA9-C78F-497A-86EE-99A18E0A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27D7-BCC6-406E-9B19-DFFDD421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853B-FC79-436B-8604-8AB4DE70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00E3-2F78-4231-B4EC-3F5623E6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98B3-F09C-4B31-B617-10FD5A3D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998F9-4E96-4F7B-9E34-93E488A8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7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F55A-67BB-4AA2-8104-6EB4596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04642-BA9A-4C78-82FD-582E9D2FF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0EAD-2013-4E7D-9BD0-94087CECD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C08AC-03D5-4B9E-9805-EED69E1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AB331-6594-42D3-8A52-D1D4109F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93A6-AB3E-4677-9D03-B746E2A8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6389B-429F-48FE-913C-9F539A63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377A-424D-4E14-BCF1-641BA343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BE23-B27C-447C-A232-70CF860B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07E20-0582-4EC8-B052-69040F59CAE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73EA-8BBF-48CD-BE75-79678FE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8A7F-9161-4D58-B4D1-6DD61BE8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D82B-476D-4345-AB9D-8748EE760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2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0F3A-33DA-4E3C-81D2-20AECB55C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Adwf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D6399-5E68-42DA-B873-A1D7EE1A1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1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Adwf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Adwf</dc:title>
  <dc:creator>reddy ismail</dc:creator>
  <cp:lastModifiedBy>reddy ismail</cp:lastModifiedBy>
  <cp:revision>1</cp:revision>
  <dcterms:created xsi:type="dcterms:W3CDTF">2022-04-25T03:52:36Z</dcterms:created>
  <dcterms:modified xsi:type="dcterms:W3CDTF">2022-04-25T03:52:38Z</dcterms:modified>
</cp:coreProperties>
</file>