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776-8D11-3DA1-1458-AC17ADC4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3E811-C04B-FBA8-A02A-B9DB37EA1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01C4-FF49-E944-6D98-B70F0840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CFE5-3711-78EB-D1B7-F9EA2D91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FE8C-2C96-673A-48BB-48600B97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8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2DB8-5789-5A81-79FE-8C76416F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2BCFB-916B-36F1-65B4-F4BFFB37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6300-489F-B068-2523-9AFA43D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E800-61A0-A436-78A4-ECDE4DB2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45B6-3808-D8A7-5D81-3A707551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6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0693E-3C59-BE26-139F-ADC8CD2A2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D2DE6-471F-0CE6-7BB6-E6438B05E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F720-8C8F-BDB8-D795-4C87F81F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2C95-D2B8-9F92-71F7-7F82403B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01DE5-76D0-90A9-3018-C4EF8618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9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9D7-9D1F-AE27-FDC3-F3AF8ADF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4ADE7-8159-F2C9-7877-E338F0CC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AE53-89E6-3051-75E3-3204A07A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38FD-E8E4-AB3F-0745-78E9BAF0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DD60-B6F4-4976-6119-58E7DF2B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319F-4749-8D84-BF74-A5C7F44A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4F105-EA49-8C51-2A37-004103B3E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CAAC7-A467-61F6-EA13-970E49B4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EC1DF-C93E-704D-B288-9D49BCF5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5992-FEE4-6778-6414-F80EB9FE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8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B8A8-08F8-E8F4-E444-B0AD018E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2F83-F2C5-C42B-C233-33B8EDBCF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E0864-5CFB-3367-0576-904F7402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37B5-9B8E-6241-1B36-C96E26D9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03F58-9D63-30EE-28EB-B3344F7D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620B8-8B77-2F87-BB0A-9D1FFEA0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3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D9DB-0B1D-1B37-7802-24F2966F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46FF-EFBC-27B0-529A-F6669217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85AE0-B9B8-558E-1D77-2DE4EF0C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1B83-67E5-4405-0B36-8C43CB056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501C8-C55D-A481-F743-AC72B7706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C131-F5DA-EE24-E0E6-C82AD773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A5602-3DCF-E64D-7B59-AAE1D75B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70F59-D74E-4719-0E67-D37C34FD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13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DF7B-D232-EBF7-287D-A1264226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8F9E9-E6BD-BEF7-89DB-F93897D1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B8DA0-DB00-398B-E8FF-72052C6B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318FF-7D3A-4736-E358-5F9E4CE0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44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2F73D-4F56-77C3-DFC1-DC48ACC8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9A069-D793-9ABE-DA67-A0A477AC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E0BD9-B7D5-91FE-16B9-E98AE82E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BA4C-C477-B382-7F59-7E86FDD3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3656-9407-EFA6-E5F9-98ACD5DC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EE45C-B657-EF9D-3BAE-5B63614C9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AB2FC-F8A2-96F3-A6D3-8B61769C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FA627-CB50-9EE3-6626-2A91DE24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C5694-5532-04EA-E40C-952B06BF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6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FB38-BC8C-36D0-DF2B-1BDC92F0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CB8C2-09B2-18BC-31D7-4DFC606CC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80871-F3DF-BD60-86A1-9DCDAE35A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383D2-1DE7-73B3-C990-F5FD35AF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08F6-CF58-DE7C-4F90-880B69B7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B0D05-A012-A4DD-FC78-D3AEB530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8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94697-41E0-8EF9-7505-62D32C86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98A53-7613-E986-4761-F8D3280C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2023-7B29-1D0A-FC3F-7ED732547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C41B-5D02-4EBD-9537-9BF10DD1CD64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E545-29CE-A835-7F41-94E8FCA18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4919-8813-5C18-F1F2-0BEAD7A64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9BCC-FA35-453A-B3A3-B032BA0E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5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BB27-CC9D-7295-1BD3-8F7313C5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EF2C5-D2EA-F22D-924C-F5E506E7F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1526F-0232-BF0B-2DB6-602F1B55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2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BB27-CC9D-7295-1BD3-8F7313C5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EF2C5-D2EA-F22D-924C-F5E506E7F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1EEE7-C086-1BEC-0DFB-CF14DC08C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38" y="0"/>
            <a:ext cx="12371014" cy="68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BB27-CC9D-7295-1BD3-8F7313C5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EF2C5-D2EA-F22D-924C-F5E506E7F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02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BB27-CC9D-7295-1BD3-8F7313C5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EF2C5-D2EA-F22D-924C-F5E506E7F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37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BB27-CC9D-7295-1BD3-8F7313C5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EF2C5-D2EA-F22D-924C-F5E506E7F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1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BB27-CC9D-7295-1BD3-8F7313C5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EF2C5-D2EA-F22D-924C-F5E506E7F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9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BB27-CC9D-7295-1BD3-8F7313C5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EF2C5-D2EA-F22D-924C-F5E506E7F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7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 Ismail</dc:creator>
  <cp:lastModifiedBy>Reddy Ismail</cp:lastModifiedBy>
  <cp:revision>1</cp:revision>
  <dcterms:created xsi:type="dcterms:W3CDTF">2022-08-25T06:21:01Z</dcterms:created>
  <dcterms:modified xsi:type="dcterms:W3CDTF">2022-08-25T12:16:54Z</dcterms:modified>
</cp:coreProperties>
</file>