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74" r:id="rId6"/>
    <p:sldId id="262" r:id="rId7"/>
    <p:sldId id="263" r:id="rId8"/>
    <p:sldId id="272" r:id="rId9"/>
    <p:sldId id="273" r:id="rId10"/>
    <p:sldId id="264" r:id="rId11"/>
    <p:sldId id="275" r:id="rId12"/>
    <p:sldId id="265" r:id="rId13"/>
    <p:sldId id="271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22A314-8280-41AF-8CB8-645DD76E259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ED8D605-0088-45CA-9DFE-5BF3C877F359}">
      <dgm:prSet phldrT="[Text]"/>
      <dgm:spPr/>
      <dgm:t>
        <a:bodyPr/>
        <a:lstStyle/>
        <a:p>
          <a:r>
            <a:rPr lang="en-US" b="1" dirty="0"/>
            <a:t>G</a:t>
          </a:r>
          <a:endParaRPr lang="id-ID" b="1" dirty="0"/>
        </a:p>
      </dgm:t>
    </dgm:pt>
    <dgm:pt modelId="{09808B70-48AC-4B0C-BBFD-9B0A92A571E8}" type="parTrans" cxnId="{1D7AF4EF-EA67-4DAE-96C4-58CB11073824}">
      <dgm:prSet/>
      <dgm:spPr/>
      <dgm:t>
        <a:bodyPr/>
        <a:lstStyle/>
        <a:p>
          <a:endParaRPr lang="id-ID" b="1"/>
        </a:p>
      </dgm:t>
    </dgm:pt>
    <dgm:pt modelId="{08E9EBF4-C250-42D0-B34F-A8A3526D4DB4}" type="sibTrans" cxnId="{1D7AF4EF-EA67-4DAE-96C4-58CB11073824}">
      <dgm:prSet/>
      <dgm:spPr/>
      <dgm:t>
        <a:bodyPr/>
        <a:lstStyle/>
        <a:p>
          <a:endParaRPr lang="id-ID" b="1"/>
        </a:p>
      </dgm:t>
    </dgm:pt>
    <dgm:pt modelId="{E6A68FFE-75E8-4830-A625-11A8E03F7C42}">
      <dgm:prSet phldrT="[Text]"/>
      <dgm:spPr/>
      <dgm:t>
        <a:bodyPr/>
        <a:lstStyle/>
        <a:p>
          <a:r>
            <a:rPr lang="en-US" b="1" dirty="0"/>
            <a:t> </a:t>
          </a:r>
          <a:endParaRPr lang="id-ID" b="1" dirty="0"/>
        </a:p>
      </dgm:t>
    </dgm:pt>
    <dgm:pt modelId="{2D2D8F2A-30F9-445C-9CD9-CEF5B9A4A9E5}" type="parTrans" cxnId="{7D513646-52F7-49AA-B7A0-1DE071F2A021}">
      <dgm:prSet/>
      <dgm:spPr/>
      <dgm:t>
        <a:bodyPr/>
        <a:lstStyle/>
        <a:p>
          <a:endParaRPr lang="id-ID" b="1"/>
        </a:p>
      </dgm:t>
    </dgm:pt>
    <dgm:pt modelId="{96ECCD26-44CE-4EA8-9B25-E48E067A018A}" type="sibTrans" cxnId="{7D513646-52F7-49AA-B7A0-1DE071F2A021}">
      <dgm:prSet/>
      <dgm:spPr/>
      <dgm:t>
        <a:bodyPr/>
        <a:lstStyle/>
        <a:p>
          <a:endParaRPr lang="id-ID" b="1"/>
        </a:p>
      </dgm:t>
    </dgm:pt>
    <dgm:pt modelId="{C03DC5E7-FEE8-45D8-AB75-262A92275A31}">
      <dgm:prSet phldrT="[Text]"/>
      <dgm:spPr/>
      <dgm:t>
        <a:bodyPr/>
        <a:lstStyle/>
        <a:p>
          <a:r>
            <a:rPr lang="en-US" b="1" dirty="0"/>
            <a:t> </a:t>
          </a:r>
          <a:endParaRPr lang="id-ID" b="1" dirty="0"/>
        </a:p>
      </dgm:t>
    </dgm:pt>
    <dgm:pt modelId="{13B96BF1-A94F-457F-A20F-5A365F6959D0}" type="parTrans" cxnId="{E63E4332-2292-4082-84E6-78B0CD20CECF}">
      <dgm:prSet/>
      <dgm:spPr/>
      <dgm:t>
        <a:bodyPr/>
        <a:lstStyle/>
        <a:p>
          <a:endParaRPr lang="id-ID" b="1"/>
        </a:p>
      </dgm:t>
    </dgm:pt>
    <dgm:pt modelId="{F4B2A70D-D787-4BC3-A2F5-23832CCB0345}" type="sibTrans" cxnId="{E63E4332-2292-4082-84E6-78B0CD20CECF}">
      <dgm:prSet/>
      <dgm:spPr/>
      <dgm:t>
        <a:bodyPr/>
        <a:lstStyle/>
        <a:p>
          <a:endParaRPr lang="id-ID" b="1"/>
        </a:p>
      </dgm:t>
    </dgm:pt>
    <dgm:pt modelId="{A9F29C93-DB28-4961-BE8A-8332CF273C3F}">
      <dgm:prSet phldrT="[Text]"/>
      <dgm:spPr/>
      <dgm:t>
        <a:bodyPr/>
        <a:lstStyle/>
        <a:p>
          <a:r>
            <a:rPr lang="en-US" b="1" dirty="0"/>
            <a:t> </a:t>
          </a:r>
          <a:endParaRPr lang="id-ID" b="1" dirty="0"/>
        </a:p>
      </dgm:t>
    </dgm:pt>
    <dgm:pt modelId="{230198CC-2EBA-4824-BA81-C7E31832E6B3}" type="parTrans" cxnId="{5C0F22E8-DB27-40EE-BC42-2BCED283189D}">
      <dgm:prSet/>
      <dgm:spPr/>
      <dgm:t>
        <a:bodyPr/>
        <a:lstStyle/>
        <a:p>
          <a:endParaRPr lang="id-ID" b="1"/>
        </a:p>
      </dgm:t>
    </dgm:pt>
    <dgm:pt modelId="{BCD683AD-D2C6-49ED-887E-3C082BCBA118}" type="sibTrans" cxnId="{5C0F22E8-DB27-40EE-BC42-2BCED283189D}">
      <dgm:prSet/>
      <dgm:spPr/>
      <dgm:t>
        <a:bodyPr/>
        <a:lstStyle/>
        <a:p>
          <a:endParaRPr lang="id-ID" b="1"/>
        </a:p>
      </dgm:t>
    </dgm:pt>
    <dgm:pt modelId="{0A92F688-BE55-4306-B8C8-BEFE005CF5DB}">
      <dgm:prSet phldrT="[Text]"/>
      <dgm:spPr/>
      <dgm:t>
        <a:bodyPr/>
        <a:lstStyle/>
        <a:p>
          <a:r>
            <a:rPr lang="en-US" b="1" dirty="0"/>
            <a:t>E</a:t>
          </a:r>
          <a:endParaRPr lang="id-ID" b="1" dirty="0"/>
        </a:p>
      </dgm:t>
    </dgm:pt>
    <dgm:pt modelId="{8140B5D1-797C-4953-995C-6EB961A075AD}" type="parTrans" cxnId="{82D33CA3-24CF-4658-9F14-E49E80B1ECBA}">
      <dgm:prSet/>
      <dgm:spPr/>
      <dgm:t>
        <a:bodyPr/>
        <a:lstStyle/>
        <a:p>
          <a:endParaRPr lang="id-ID" b="1"/>
        </a:p>
      </dgm:t>
    </dgm:pt>
    <dgm:pt modelId="{13CAA7C1-F6A3-4FCC-90DE-06E70D2A1CA9}" type="sibTrans" cxnId="{82D33CA3-24CF-4658-9F14-E49E80B1ECBA}">
      <dgm:prSet/>
      <dgm:spPr/>
      <dgm:t>
        <a:bodyPr/>
        <a:lstStyle/>
        <a:p>
          <a:endParaRPr lang="id-ID" b="1"/>
        </a:p>
      </dgm:t>
    </dgm:pt>
    <dgm:pt modelId="{7F44CEB8-DE0F-452B-9341-ACDF146C6CAD}">
      <dgm:prSet phldrT="[Text]"/>
      <dgm:spPr/>
      <dgm:t>
        <a:bodyPr/>
        <a:lstStyle/>
        <a:p>
          <a:r>
            <a:rPr lang="en-US" b="1" dirty="0"/>
            <a:t>F</a:t>
          </a:r>
          <a:endParaRPr lang="id-ID" b="1" dirty="0"/>
        </a:p>
      </dgm:t>
    </dgm:pt>
    <dgm:pt modelId="{8BAE3ED5-3EE7-41A0-A3BF-6C428E2AA1A5}" type="parTrans" cxnId="{C62D49F0-DC06-4D9A-AC06-5F0D114A8E40}">
      <dgm:prSet/>
      <dgm:spPr/>
      <dgm:t>
        <a:bodyPr/>
        <a:lstStyle/>
        <a:p>
          <a:endParaRPr lang="id-ID" b="1"/>
        </a:p>
      </dgm:t>
    </dgm:pt>
    <dgm:pt modelId="{438C9AC2-C772-4ECA-BB49-7E090F5F79CE}" type="sibTrans" cxnId="{C62D49F0-DC06-4D9A-AC06-5F0D114A8E40}">
      <dgm:prSet/>
      <dgm:spPr/>
      <dgm:t>
        <a:bodyPr/>
        <a:lstStyle/>
        <a:p>
          <a:endParaRPr lang="id-ID" b="1"/>
        </a:p>
      </dgm:t>
    </dgm:pt>
    <dgm:pt modelId="{A84A0081-24EF-4C6E-9B74-E658E0FB3E88}" type="pres">
      <dgm:prSet presAssocID="{1F22A314-8280-41AF-8CB8-645DD76E2597}" presName="cycle" presStyleCnt="0">
        <dgm:presLayoutVars>
          <dgm:dir/>
          <dgm:resizeHandles val="exact"/>
        </dgm:presLayoutVars>
      </dgm:prSet>
      <dgm:spPr/>
    </dgm:pt>
    <dgm:pt modelId="{C9BC4006-035C-4747-B4F5-4C16E497DF7A}" type="pres">
      <dgm:prSet presAssocID="{EED8D605-0088-45CA-9DFE-5BF3C877F359}" presName="node" presStyleLbl="node1" presStyleIdx="0" presStyleCnt="6">
        <dgm:presLayoutVars>
          <dgm:bulletEnabled val="1"/>
        </dgm:presLayoutVars>
      </dgm:prSet>
      <dgm:spPr/>
    </dgm:pt>
    <dgm:pt modelId="{3E963C1F-AB54-4C05-8669-4C26C8C3DCE0}" type="pres">
      <dgm:prSet presAssocID="{EED8D605-0088-45CA-9DFE-5BF3C877F359}" presName="spNode" presStyleCnt="0"/>
      <dgm:spPr/>
    </dgm:pt>
    <dgm:pt modelId="{0898DE27-3FF6-4156-A2F0-D4DCA94AD9CA}" type="pres">
      <dgm:prSet presAssocID="{08E9EBF4-C250-42D0-B34F-A8A3526D4DB4}" presName="sibTrans" presStyleLbl="sibTrans1D1" presStyleIdx="0" presStyleCnt="6"/>
      <dgm:spPr/>
    </dgm:pt>
    <dgm:pt modelId="{A87D87B6-B04C-4B50-83FD-907ADCA6C5D2}" type="pres">
      <dgm:prSet presAssocID="{E6A68FFE-75E8-4830-A625-11A8E03F7C42}" presName="node" presStyleLbl="node1" presStyleIdx="1" presStyleCnt="6">
        <dgm:presLayoutVars>
          <dgm:bulletEnabled val="1"/>
        </dgm:presLayoutVars>
      </dgm:prSet>
      <dgm:spPr/>
    </dgm:pt>
    <dgm:pt modelId="{F7A5565C-591D-449D-A58E-F001E3030388}" type="pres">
      <dgm:prSet presAssocID="{E6A68FFE-75E8-4830-A625-11A8E03F7C42}" presName="spNode" presStyleCnt="0"/>
      <dgm:spPr/>
    </dgm:pt>
    <dgm:pt modelId="{5E3EBB15-912B-4EDD-A408-BAA5C67D47EF}" type="pres">
      <dgm:prSet presAssocID="{96ECCD26-44CE-4EA8-9B25-E48E067A018A}" presName="sibTrans" presStyleLbl="sibTrans1D1" presStyleIdx="1" presStyleCnt="6"/>
      <dgm:spPr/>
    </dgm:pt>
    <dgm:pt modelId="{6716CFBC-2308-4903-9290-0F79626F4564}" type="pres">
      <dgm:prSet presAssocID="{C03DC5E7-FEE8-45D8-AB75-262A92275A31}" presName="node" presStyleLbl="node1" presStyleIdx="2" presStyleCnt="6">
        <dgm:presLayoutVars>
          <dgm:bulletEnabled val="1"/>
        </dgm:presLayoutVars>
      </dgm:prSet>
      <dgm:spPr/>
    </dgm:pt>
    <dgm:pt modelId="{73F55DEB-D606-43BF-A9C2-489F9483013A}" type="pres">
      <dgm:prSet presAssocID="{C03DC5E7-FEE8-45D8-AB75-262A92275A31}" presName="spNode" presStyleCnt="0"/>
      <dgm:spPr/>
    </dgm:pt>
    <dgm:pt modelId="{6CF66BB6-14CD-462D-A8FA-0A39E340766D}" type="pres">
      <dgm:prSet presAssocID="{F4B2A70D-D787-4BC3-A2F5-23832CCB0345}" presName="sibTrans" presStyleLbl="sibTrans1D1" presStyleIdx="2" presStyleCnt="6"/>
      <dgm:spPr/>
    </dgm:pt>
    <dgm:pt modelId="{4A9BFED5-D5A7-47AE-908E-4E9A352EDFC5}" type="pres">
      <dgm:prSet presAssocID="{A9F29C93-DB28-4961-BE8A-8332CF273C3F}" presName="node" presStyleLbl="node1" presStyleIdx="3" presStyleCnt="6">
        <dgm:presLayoutVars>
          <dgm:bulletEnabled val="1"/>
        </dgm:presLayoutVars>
      </dgm:prSet>
      <dgm:spPr/>
    </dgm:pt>
    <dgm:pt modelId="{1627DC3D-E6EC-4284-A34D-5F6C353D8AF3}" type="pres">
      <dgm:prSet presAssocID="{A9F29C93-DB28-4961-BE8A-8332CF273C3F}" presName="spNode" presStyleCnt="0"/>
      <dgm:spPr/>
    </dgm:pt>
    <dgm:pt modelId="{2C2F1ED1-0C62-4123-8090-2BF3B553037D}" type="pres">
      <dgm:prSet presAssocID="{BCD683AD-D2C6-49ED-887E-3C082BCBA118}" presName="sibTrans" presStyleLbl="sibTrans1D1" presStyleIdx="3" presStyleCnt="6"/>
      <dgm:spPr/>
    </dgm:pt>
    <dgm:pt modelId="{0125E7F2-88A7-4D4B-A309-B440733ABBE6}" type="pres">
      <dgm:prSet presAssocID="{0A92F688-BE55-4306-B8C8-BEFE005CF5DB}" presName="node" presStyleLbl="node1" presStyleIdx="4" presStyleCnt="6">
        <dgm:presLayoutVars>
          <dgm:bulletEnabled val="1"/>
        </dgm:presLayoutVars>
      </dgm:prSet>
      <dgm:spPr/>
    </dgm:pt>
    <dgm:pt modelId="{FBF2CA92-B672-40AA-B724-D98733982590}" type="pres">
      <dgm:prSet presAssocID="{0A92F688-BE55-4306-B8C8-BEFE005CF5DB}" presName="spNode" presStyleCnt="0"/>
      <dgm:spPr/>
    </dgm:pt>
    <dgm:pt modelId="{DFF3F1AE-51D9-4CD2-A3D2-6FEDCDA83D66}" type="pres">
      <dgm:prSet presAssocID="{13CAA7C1-F6A3-4FCC-90DE-06E70D2A1CA9}" presName="sibTrans" presStyleLbl="sibTrans1D1" presStyleIdx="4" presStyleCnt="6"/>
      <dgm:spPr/>
    </dgm:pt>
    <dgm:pt modelId="{27C8E989-9D9A-4790-810F-9D6608F583DA}" type="pres">
      <dgm:prSet presAssocID="{7F44CEB8-DE0F-452B-9341-ACDF146C6CAD}" presName="node" presStyleLbl="node1" presStyleIdx="5" presStyleCnt="6">
        <dgm:presLayoutVars>
          <dgm:bulletEnabled val="1"/>
        </dgm:presLayoutVars>
      </dgm:prSet>
      <dgm:spPr/>
    </dgm:pt>
    <dgm:pt modelId="{2D9DB750-EEB8-4E9A-B847-54D69625A351}" type="pres">
      <dgm:prSet presAssocID="{7F44CEB8-DE0F-452B-9341-ACDF146C6CAD}" presName="spNode" presStyleCnt="0"/>
      <dgm:spPr/>
    </dgm:pt>
    <dgm:pt modelId="{EF7C2476-F33C-4996-96C6-19E9924351A8}" type="pres">
      <dgm:prSet presAssocID="{438C9AC2-C772-4ECA-BB49-7E090F5F79CE}" presName="sibTrans" presStyleLbl="sibTrans1D1" presStyleIdx="5" presStyleCnt="6"/>
      <dgm:spPr/>
    </dgm:pt>
  </dgm:ptLst>
  <dgm:cxnLst>
    <dgm:cxn modelId="{8711C102-95DA-4272-B26E-586A70A3695F}" type="presOf" srcId="{E6A68FFE-75E8-4830-A625-11A8E03F7C42}" destId="{A87D87B6-B04C-4B50-83FD-907ADCA6C5D2}" srcOrd="0" destOrd="0" presId="urn:microsoft.com/office/officeart/2005/8/layout/cycle6"/>
    <dgm:cxn modelId="{BAFB2E09-475B-4BB8-B355-906277A94A49}" type="presOf" srcId="{08E9EBF4-C250-42D0-B34F-A8A3526D4DB4}" destId="{0898DE27-3FF6-4156-A2F0-D4DCA94AD9CA}" srcOrd="0" destOrd="0" presId="urn:microsoft.com/office/officeart/2005/8/layout/cycle6"/>
    <dgm:cxn modelId="{E63E4332-2292-4082-84E6-78B0CD20CECF}" srcId="{1F22A314-8280-41AF-8CB8-645DD76E2597}" destId="{C03DC5E7-FEE8-45D8-AB75-262A92275A31}" srcOrd="2" destOrd="0" parTransId="{13B96BF1-A94F-457F-A20F-5A365F6959D0}" sibTransId="{F4B2A70D-D787-4BC3-A2F5-23832CCB0345}"/>
    <dgm:cxn modelId="{1CC61D39-8003-4D65-8AFE-9C4006F039BB}" type="presOf" srcId="{BCD683AD-D2C6-49ED-887E-3C082BCBA118}" destId="{2C2F1ED1-0C62-4123-8090-2BF3B553037D}" srcOrd="0" destOrd="0" presId="urn:microsoft.com/office/officeart/2005/8/layout/cycle6"/>
    <dgm:cxn modelId="{35DD8D3C-A841-4EA2-B2EB-B0B5FA52504C}" type="presOf" srcId="{438C9AC2-C772-4ECA-BB49-7E090F5F79CE}" destId="{EF7C2476-F33C-4996-96C6-19E9924351A8}" srcOrd="0" destOrd="0" presId="urn:microsoft.com/office/officeart/2005/8/layout/cycle6"/>
    <dgm:cxn modelId="{7D513646-52F7-49AA-B7A0-1DE071F2A021}" srcId="{1F22A314-8280-41AF-8CB8-645DD76E2597}" destId="{E6A68FFE-75E8-4830-A625-11A8E03F7C42}" srcOrd="1" destOrd="0" parTransId="{2D2D8F2A-30F9-445C-9CD9-CEF5B9A4A9E5}" sibTransId="{96ECCD26-44CE-4EA8-9B25-E48E067A018A}"/>
    <dgm:cxn modelId="{D7E9F049-3F9B-4D5B-8526-BD3CBA96141F}" type="presOf" srcId="{96ECCD26-44CE-4EA8-9B25-E48E067A018A}" destId="{5E3EBB15-912B-4EDD-A408-BAA5C67D47EF}" srcOrd="0" destOrd="0" presId="urn:microsoft.com/office/officeart/2005/8/layout/cycle6"/>
    <dgm:cxn modelId="{CAD1F67A-22AB-4C5D-9BB4-DDAAD9A645F2}" type="presOf" srcId="{7F44CEB8-DE0F-452B-9341-ACDF146C6CAD}" destId="{27C8E989-9D9A-4790-810F-9D6608F583DA}" srcOrd="0" destOrd="0" presId="urn:microsoft.com/office/officeart/2005/8/layout/cycle6"/>
    <dgm:cxn modelId="{D6E8F590-029D-46A7-9AF7-96BD96E2790F}" type="presOf" srcId="{A9F29C93-DB28-4961-BE8A-8332CF273C3F}" destId="{4A9BFED5-D5A7-47AE-908E-4E9A352EDFC5}" srcOrd="0" destOrd="0" presId="urn:microsoft.com/office/officeart/2005/8/layout/cycle6"/>
    <dgm:cxn modelId="{82D33CA3-24CF-4658-9F14-E49E80B1ECBA}" srcId="{1F22A314-8280-41AF-8CB8-645DD76E2597}" destId="{0A92F688-BE55-4306-B8C8-BEFE005CF5DB}" srcOrd="4" destOrd="0" parTransId="{8140B5D1-797C-4953-995C-6EB961A075AD}" sibTransId="{13CAA7C1-F6A3-4FCC-90DE-06E70D2A1CA9}"/>
    <dgm:cxn modelId="{08A312C5-E586-49B1-9C82-69A1C2B52261}" type="presOf" srcId="{EED8D605-0088-45CA-9DFE-5BF3C877F359}" destId="{C9BC4006-035C-4747-B4F5-4C16E497DF7A}" srcOrd="0" destOrd="0" presId="urn:microsoft.com/office/officeart/2005/8/layout/cycle6"/>
    <dgm:cxn modelId="{8481E9C6-42E2-452E-8DEA-D611434272A4}" type="presOf" srcId="{1F22A314-8280-41AF-8CB8-645DD76E2597}" destId="{A84A0081-24EF-4C6E-9B74-E658E0FB3E88}" srcOrd="0" destOrd="0" presId="urn:microsoft.com/office/officeart/2005/8/layout/cycle6"/>
    <dgm:cxn modelId="{C61800D3-5503-4C6B-B198-049CD79EC37E}" type="presOf" srcId="{0A92F688-BE55-4306-B8C8-BEFE005CF5DB}" destId="{0125E7F2-88A7-4D4B-A309-B440733ABBE6}" srcOrd="0" destOrd="0" presId="urn:microsoft.com/office/officeart/2005/8/layout/cycle6"/>
    <dgm:cxn modelId="{4C2597DE-9A77-45AE-B362-3FB59B19A452}" type="presOf" srcId="{13CAA7C1-F6A3-4FCC-90DE-06E70D2A1CA9}" destId="{DFF3F1AE-51D9-4CD2-A3D2-6FEDCDA83D66}" srcOrd="0" destOrd="0" presId="urn:microsoft.com/office/officeart/2005/8/layout/cycle6"/>
    <dgm:cxn modelId="{18B886E6-BDD5-483A-ADBD-26FC2D865664}" type="presOf" srcId="{C03DC5E7-FEE8-45D8-AB75-262A92275A31}" destId="{6716CFBC-2308-4903-9290-0F79626F4564}" srcOrd="0" destOrd="0" presId="urn:microsoft.com/office/officeart/2005/8/layout/cycle6"/>
    <dgm:cxn modelId="{5C0F22E8-DB27-40EE-BC42-2BCED283189D}" srcId="{1F22A314-8280-41AF-8CB8-645DD76E2597}" destId="{A9F29C93-DB28-4961-BE8A-8332CF273C3F}" srcOrd="3" destOrd="0" parTransId="{230198CC-2EBA-4824-BA81-C7E31832E6B3}" sibTransId="{BCD683AD-D2C6-49ED-887E-3C082BCBA118}"/>
    <dgm:cxn modelId="{1D7AF4EF-EA67-4DAE-96C4-58CB11073824}" srcId="{1F22A314-8280-41AF-8CB8-645DD76E2597}" destId="{EED8D605-0088-45CA-9DFE-5BF3C877F359}" srcOrd="0" destOrd="0" parTransId="{09808B70-48AC-4B0C-BBFD-9B0A92A571E8}" sibTransId="{08E9EBF4-C250-42D0-B34F-A8A3526D4DB4}"/>
    <dgm:cxn modelId="{C62D49F0-DC06-4D9A-AC06-5F0D114A8E40}" srcId="{1F22A314-8280-41AF-8CB8-645DD76E2597}" destId="{7F44CEB8-DE0F-452B-9341-ACDF146C6CAD}" srcOrd="5" destOrd="0" parTransId="{8BAE3ED5-3EE7-41A0-A3BF-6C428E2AA1A5}" sibTransId="{438C9AC2-C772-4ECA-BB49-7E090F5F79CE}"/>
    <dgm:cxn modelId="{FBE578FF-8775-4FF7-ADA4-44357BB48107}" type="presOf" srcId="{F4B2A70D-D787-4BC3-A2F5-23832CCB0345}" destId="{6CF66BB6-14CD-462D-A8FA-0A39E340766D}" srcOrd="0" destOrd="0" presId="urn:microsoft.com/office/officeart/2005/8/layout/cycle6"/>
    <dgm:cxn modelId="{D98D21CA-FA7E-40D5-BB39-82A3B05ACB34}" type="presParOf" srcId="{A84A0081-24EF-4C6E-9B74-E658E0FB3E88}" destId="{C9BC4006-035C-4747-B4F5-4C16E497DF7A}" srcOrd="0" destOrd="0" presId="urn:microsoft.com/office/officeart/2005/8/layout/cycle6"/>
    <dgm:cxn modelId="{71E8039F-286C-486C-883C-37795510AAC1}" type="presParOf" srcId="{A84A0081-24EF-4C6E-9B74-E658E0FB3E88}" destId="{3E963C1F-AB54-4C05-8669-4C26C8C3DCE0}" srcOrd="1" destOrd="0" presId="urn:microsoft.com/office/officeart/2005/8/layout/cycle6"/>
    <dgm:cxn modelId="{BE98E6F6-7D6C-4104-91D1-010AD6F0D8AA}" type="presParOf" srcId="{A84A0081-24EF-4C6E-9B74-E658E0FB3E88}" destId="{0898DE27-3FF6-4156-A2F0-D4DCA94AD9CA}" srcOrd="2" destOrd="0" presId="urn:microsoft.com/office/officeart/2005/8/layout/cycle6"/>
    <dgm:cxn modelId="{37A14F3E-8883-406A-BADA-0802CD069A31}" type="presParOf" srcId="{A84A0081-24EF-4C6E-9B74-E658E0FB3E88}" destId="{A87D87B6-B04C-4B50-83FD-907ADCA6C5D2}" srcOrd="3" destOrd="0" presId="urn:microsoft.com/office/officeart/2005/8/layout/cycle6"/>
    <dgm:cxn modelId="{ABA029FE-6E01-4486-9872-DEEBA8CC35AC}" type="presParOf" srcId="{A84A0081-24EF-4C6E-9B74-E658E0FB3E88}" destId="{F7A5565C-591D-449D-A58E-F001E3030388}" srcOrd="4" destOrd="0" presId="urn:microsoft.com/office/officeart/2005/8/layout/cycle6"/>
    <dgm:cxn modelId="{1508C366-202D-482A-9BFA-8D0A01CA3592}" type="presParOf" srcId="{A84A0081-24EF-4C6E-9B74-E658E0FB3E88}" destId="{5E3EBB15-912B-4EDD-A408-BAA5C67D47EF}" srcOrd="5" destOrd="0" presId="urn:microsoft.com/office/officeart/2005/8/layout/cycle6"/>
    <dgm:cxn modelId="{D302D778-F967-42E2-8904-3DFD5D42C543}" type="presParOf" srcId="{A84A0081-24EF-4C6E-9B74-E658E0FB3E88}" destId="{6716CFBC-2308-4903-9290-0F79626F4564}" srcOrd="6" destOrd="0" presId="urn:microsoft.com/office/officeart/2005/8/layout/cycle6"/>
    <dgm:cxn modelId="{6A8F0A75-2F73-407F-845A-09F1DF4947C3}" type="presParOf" srcId="{A84A0081-24EF-4C6E-9B74-E658E0FB3E88}" destId="{73F55DEB-D606-43BF-A9C2-489F9483013A}" srcOrd="7" destOrd="0" presId="urn:microsoft.com/office/officeart/2005/8/layout/cycle6"/>
    <dgm:cxn modelId="{5D18BAB5-3258-4B4A-BAB5-930FC304F03E}" type="presParOf" srcId="{A84A0081-24EF-4C6E-9B74-E658E0FB3E88}" destId="{6CF66BB6-14CD-462D-A8FA-0A39E340766D}" srcOrd="8" destOrd="0" presId="urn:microsoft.com/office/officeart/2005/8/layout/cycle6"/>
    <dgm:cxn modelId="{625BBDDC-333E-475C-875D-B9DFB9B9BB76}" type="presParOf" srcId="{A84A0081-24EF-4C6E-9B74-E658E0FB3E88}" destId="{4A9BFED5-D5A7-47AE-908E-4E9A352EDFC5}" srcOrd="9" destOrd="0" presId="urn:microsoft.com/office/officeart/2005/8/layout/cycle6"/>
    <dgm:cxn modelId="{558C58CB-16F7-45C0-948F-A6974F091F9B}" type="presParOf" srcId="{A84A0081-24EF-4C6E-9B74-E658E0FB3E88}" destId="{1627DC3D-E6EC-4284-A34D-5F6C353D8AF3}" srcOrd="10" destOrd="0" presId="urn:microsoft.com/office/officeart/2005/8/layout/cycle6"/>
    <dgm:cxn modelId="{097D16F9-EE0E-476E-8649-874181A49A6E}" type="presParOf" srcId="{A84A0081-24EF-4C6E-9B74-E658E0FB3E88}" destId="{2C2F1ED1-0C62-4123-8090-2BF3B553037D}" srcOrd="11" destOrd="0" presId="urn:microsoft.com/office/officeart/2005/8/layout/cycle6"/>
    <dgm:cxn modelId="{D2C94C82-217B-4D54-9458-80FB8943EAAF}" type="presParOf" srcId="{A84A0081-24EF-4C6E-9B74-E658E0FB3E88}" destId="{0125E7F2-88A7-4D4B-A309-B440733ABBE6}" srcOrd="12" destOrd="0" presId="urn:microsoft.com/office/officeart/2005/8/layout/cycle6"/>
    <dgm:cxn modelId="{7FB5A992-C539-4994-85E9-E98689E9E69B}" type="presParOf" srcId="{A84A0081-24EF-4C6E-9B74-E658E0FB3E88}" destId="{FBF2CA92-B672-40AA-B724-D98733982590}" srcOrd="13" destOrd="0" presId="urn:microsoft.com/office/officeart/2005/8/layout/cycle6"/>
    <dgm:cxn modelId="{4316101B-ED50-47F4-8588-17C30EAB304D}" type="presParOf" srcId="{A84A0081-24EF-4C6E-9B74-E658E0FB3E88}" destId="{DFF3F1AE-51D9-4CD2-A3D2-6FEDCDA83D66}" srcOrd="14" destOrd="0" presId="urn:microsoft.com/office/officeart/2005/8/layout/cycle6"/>
    <dgm:cxn modelId="{32E0C10D-05EB-4A65-944F-998998A421A0}" type="presParOf" srcId="{A84A0081-24EF-4C6E-9B74-E658E0FB3E88}" destId="{27C8E989-9D9A-4790-810F-9D6608F583DA}" srcOrd="15" destOrd="0" presId="urn:microsoft.com/office/officeart/2005/8/layout/cycle6"/>
    <dgm:cxn modelId="{00B494C2-206E-4D59-98DF-18A4CF9E43B4}" type="presParOf" srcId="{A84A0081-24EF-4C6E-9B74-E658E0FB3E88}" destId="{2D9DB750-EEB8-4E9A-B847-54D69625A351}" srcOrd="16" destOrd="0" presId="urn:microsoft.com/office/officeart/2005/8/layout/cycle6"/>
    <dgm:cxn modelId="{101839B7-33A3-4DAB-A8BE-A67D54D4A49F}" type="presParOf" srcId="{A84A0081-24EF-4C6E-9B74-E658E0FB3E88}" destId="{EF7C2476-F33C-4996-96C6-19E9924351A8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C4006-035C-4747-B4F5-4C16E497DF7A}">
      <dsp:nvSpPr>
        <dsp:cNvPr id="0" name=""/>
        <dsp:cNvSpPr/>
      </dsp:nvSpPr>
      <dsp:spPr>
        <a:xfrm>
          <a:off x="1261539" y="991"/>
          <a:ext cx="551759" cy="3586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G</a:t>
          </a:r>
          <a:endParaRPr lang="id-ID" sz="1500" b="1" kern="1200" dirty="0"/>
        </a:p>
      </dsp:txBody>
      <dsp:txXfrm>
        <a:off x="1279047" y="18499"/>
        <a:ext cx="516743" cy="323627"/>
      </dsp:txXfrm>
    </dsp:sp>
    <dsp:sp modelId="{0898DE27-3FF6-4156-A2F0-D4DCA94AD9CA}">
      <dsp:nvSpPr>
        <dsp:cNvPr id="0" name=""/>
        <dsp:cNvSpPr/>
      </dsp:nvSpPr>
      <dsp:spPr>
        <a:xfrm>
          <a:off x="692786" y="180313"/>
          <a:ext cx="1689265" cy="1689265"/>
        </a:xfrm>
        <a:custGeom>
          <a:avLst/>
          <a:gdLst/>
          <a:ahLst/>
          <a:cxnLst/>
          <a:rect l="0" t="0" r="0" b="0"/>
          <a:pathLst>
            <a:path>
              <a:moveTo>
                <a:pt x="1124035" y="47551"/>
              </a:moveTo>
              <a:arcTo wR="844632" hR="844632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D87B6-B04C-4B50-83FD-907ADCA6C5D2}">
      <dsp:nvSpPr>
        <dsp:cNvPr id="0" name=""/>
        <dsp:cNvSpPr/>
      </dsp:nvSpPr>
      <dsp:spPr>
        <a:xfrm>
          <a:off x="1993012" y="423307"/>
          <a:ext cx="551759" cy="3586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 </a:t>
          </a:r>
          <a:endParaRPr lang="id-ID" sz="1500" b="1" kern="1200" dirty="0"/>
        </a:p>
      </dsp:txBody>
      <dsp:txXfrm>
        <a:off x="2010520" y="440815"/>
        <a:ext cx="516743" cy="323627"/>
      </dsp:txXfrm>
    </dsp:sp>
    <dsp:sp modelId="{5E3EBB15-912B-4EDD-A408-BAA5C67D47EF}">
      <dsp:nvSpPr>
        <dsp:cNvPr id="0" name=""/>
        <dsp:cNvSpPr/>
      </dsp:nvSpPr>
      <dsp:spPr>
        <a:xfrm>
          <a:off x="692786" y="180313"/>
          <a:ext cx="1689265" cy="1689265"/>
        </a:xfrm>
        <a:custGeom>
          <a:avLst/>
          <a:gdLst/>
          <a:ahLst/>
          <a:cxnLst/>
          <a:rect l="0" t="0" r="0" b="0"/>
          <a:pathLst>
            <a:path>
              <a:moveTo>
                <a:pt x="1654941" y="606296"/>
              </a:moveTo>
              <a:arcTo wR="844632" hR="844632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6CFBC-2308-4903-9290-0F79626F4564}">
      <dsp:nvSpPr>
        <dsp:cNvPr id="0" name=""/>
        <dsp:cNvSpPr/>
      </dsp:nvSpPr>
      <dsp:spPr>
        <a:xfrm>
          <a:off x="1993012" y="1267940"/>
          <a:ext cx="551759" cy="3586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 </a:t>
          </a:r>
          <a:endParaRPr lang="id-ID" sz="1500" b="1" kern="1200" dirty="0"/>
        </a:p>
      </dsp:txBody>
      <dsp:txXfrm>
        <a:off x="2010520" y="1285448"/>
        <a:ext cx="516743" cy="323627"/>
      </dsp:txXfrm>
    </dsp:sp>
    <dsp:sp modelId="{6CF66BB6-14CD-462D-A8FA-0A39E340766D}">
      <dsp:nvSpPr>
        <dsp:cNvPr id="0" name=""/>
        <dsp:cNvSpPr/>
      </dsp:nvSpPr>
      <dsp:spPr>
        <a:xfrm>
          <a:off x="692786" y="180313"/>
          <a:ext cx="1689265" cy="1689265"/>
        </a:xfrm>
        <a:custGeom>
          <a:avLst/>
          <a:gdLst/>
          <a:ahLst/>
          <a:cxnLst/>
          <a:rect l="0" t="0" r="0" b="0"/>
          <a:pathLst>
            <a:path>
              <a:moveTo>
                <a:pt x="1434790" y="1448883"/>
              </a:moveTo>
              <a:arcTo wR="844632" hR="844632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BFED5-D5A7-47AE-908E-4E9A352EDFC5}">
      <dsp:nvSpPr>
        <dsp:cNvPr id="0" name=""/>
        <dsp:cNvSpPr/>
      </dsp:nvSpPr>
      <dsp:spPr>
        <a:xfrm>
          <a:off x="1261539" y="1690257"/>
          <a:ext cx="551759" cy="3586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 </a:t>
          </a:r>
          <a:endParaRPr lang="id-ID" sz="1500" b="1" kern="1200" dirty="0"/>
        </a:p>
      </dsp:txBody>
      <dsp:txXfrm>
        <a:off x="1279047" y="1707765"/>
        <a:ext cx="516743" cy="323627"/>
      </dsp:txXfrm>
    </dsp:sp>
    <dsp:sp modelId="{2C2F1ED1-0C62-4123-8090-2BF3B553037D}">
      <dsp:nvSpPr>
        <dsp:cNvPr id="0" name=""/>
        <dsp:cNvSpPr/>
      </dsp:nvSpPr>
      <dsp:spPr>
        <a:xfrm>
          <a:off x="692786" y="180313"/>
          <a:ext cx="1689265" cy="1689265"/>
        </a:xfrm>
        <a:custGeom>
          <a:avLst/>
          <a:gdLst/>
          <a:ahLst/>
          <a:cxnLst/>
          <a:rect l="0" t="0" r="0" b="0"/>
          <a:pathLst>
            <a:path>
              <a:moveTo>
                <a:pt x="565230" y="1641714"/>
              </a:moveTo>
              <a:arcTo wR="844632" hR="844632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5E7F2-88A7-4D4B-A309-B440733ABBE6}">
      <dsp:nvSpPr>
        <dsp:cNvPr id="0" name=""/>
        <dsp:cNvSpPr/>
      </dsp:nvSpPr>
      <dsp:spPr>
        <a:xfrm>
          <a:off x="530065" y="1267940"/>
          <a:ext cx="551759" cy="3586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</a:t>
          </a:r>
          <a:endParaRPr lang="id-ID" sz="1500" b="1" kern="1200" dirty="0"/>
        </a:p>
      </dsp:txBody>
      <dsp:txXfrm>
        <a:off x="547573" y="1285448"/>
        <a:ext cx="516743" cy="323627"/>
      </dsp:txXfrm>
    </dsp:sp>
    <dsp:sp modelId="{DFF3F1AE-51D9-4CD2-A3D2-6FEDCDA83D66}">
      <dsp:nvSpPr>
        <dsp:cNvPr id="0" name=""/>
        <dsp:cNvSpPr/>
      </dsp:nvSpPr>
      <dsp:spPr>
        <a:xfrm>
          <a:off x="692786" y="180313"/>
          <a:ext cx="1689265" cy="1689265"/>
        </a:xfrm>
        <a:custGeom>
          <a:avLst/>
          <a:gdLst/>
          <a:ahLst/>
          <a:cxnLst/>
          <a:rect l="0" t="0" r="0" b="0"/>
          <a:pathLst>
            <a:path>
              <a:moveTo>
                <a:pt x="34323" y="1082968"/>
              </a:moveTo>
              <a:arcTo wR="844632" hR="844632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8E989-9D9A-4790-810F-9D6608F583DA}">
      <dsp:nvSpPr>
        <dsp:cNvPr id="0" name=""/>
        <dsp:cNvSpPr/>
      </dsp:nvSpPr>
      <dsp:spPr>
        <a:xfrm>
          <a:off x="530065" y="423307"/>
          <a:ext cx="551759" cy="3586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</a:t>
          </a:r>
          <a:endParaRPr lang="id-ID" sz="1500" b="1" kern="1200" dirty="0"/>
        </a:p>
      </dsp:txBody>
      <dsp:txXfrm>
        <a:off x="547573" y="440815"/>
        <a:ext cx="516743" cy="323627"/>
      </dsp:txXfrm>
    </dsp:sp>
    <dsp:sp modelId="{EF7C2476-F33C-4996-96C6-19E9924351A8}">
      <dsp:nvSpPr>
        <dsp:cNvPr id="0" name=""/>
        <dsp:cNvSpPr/>
      </dsp:nvSpPr>
      <dsp:spPr>
        <a:xfrm>
          <a:off x="692786" y="180313"/>
          <a:ext cx="1689265" cy="1689265"/>
        </a:xfrm>
        <a:custGeom>
          <a:avLst/>
          <a:gdLst/>
          <a:ahLst/>
          <a:cxnLst/>
          <a:rect l="0" t="0" r="0" b="0"/>
          <a:pathLst>
            <a:path>
              <a:moveTo>
                <a:pt x="254475" y="240382"/>
              </a:moveTo>
              <a:arcTo wR="844632" hR="844632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0C8C-59CB-4DFB-94C2-42A1D857C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97CCE-D6C8-4F96-93B7-FBA1EA39D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07E6-8D9F-4CA3-A390-E0A60B0A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CB1B-A985-4268-96F2-F3AA8426CCC9}" type="datetimeFigureOut">
              <a:rPr lang="id-ID" smtClean="0"/>
              <a:t>22/03/2022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D7A95-AD40-4666-8CCF-7EF47119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23E2A-DA74-433D-B5FC-BA857406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790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CC95-DEB0-4938-8E2D-F2170872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CA225-DB84-4D8A-B147-167C2EDC7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EBCAD-78EB-4EBB-87BD-7AF000AF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CB1B-A985-4268-96F2-F3AA8426CCC9}" type="datetimeFigureOut">
              <a:rPr lang="id-ID" smtClean="0"/>
              <a:t>22/03/2022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C342C-6664-43D8-9700-6AC3051E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2544-2623-455B-A2AC-1C08DC56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098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6D79F-9141-43ED-98C4-AC19DE443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C86A6-5D27-4518-B61B-36AA584D0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0C985-85DA-4FC7-8FB5-80A3510A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CB1B-A985-4268-96F2-F3AA8426CCC9}" type="datetimeFigureOut">
              <a:rPr lang="id-ID" smtClean="0"/>
              <a:t>22/03/2022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D9BC-403F-41BE-B421-E477201A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B1310-9EDA-4639-A66B-1ABB8090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176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1C87-2CC2-4830-9FD6-67A29CDD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D0EF-8667-4D5F-843B-03C1B108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DB7B1-AE35-4A26-B450-E99646A7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CB1B-A985-4268-96F2-F3AA8426CCC9}" type="datetimeFigureOut">
              <a:rPr lang="id-ID" smtClean="0"/>
              <a:t>22/03/2022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06D27-3588-42E4-BCE2-39E8FB6D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CEF59-F92C-4F5B-92AF-69D5BE17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11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C900-1ED4-4950-99C4-D6D97A7C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C7B45-700A-472F-8FE9-52CEC70AC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33FC7-17B4-4F27-BC89-EEF8EEBA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CB1B-A985-4268-96F2-F3AA8426CCC9}" type="datetimeFigureOut">
              <a:rPr lang="id-ID" smtClean="0"/>
              <a:t>22/03/2022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E74A9-6A89-4018-8121-22737C1A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47C50-3191-4A98-8CAA-59272D86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673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27C2-7549-4EEA-B151-C6D87396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6747-831F-4BE0-A457-9066063AE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D5373-A84E-420F-8670-59013499A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061C1-4034-461E-BE86-68A797FB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CB1B-A985-4268-96F2-F3AA8426CCC9}" type="datetimeFigureOut">
              <a:rPr lang="id-ID" smtClean="0"/>
              <a:t>22/03/2022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34ED0-BAA2-4570-AB8B-2B1573D8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6E5C8-63C1-4C4D-8C2A-C79F204A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515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B2A0-7C54-4F65-B6D9-E84D20D8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1713A-3D63-4816-A567-0BB41E9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3EA7F-A233-4035-B4FC-76175D835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39D92-C369-486E-937E-735EA829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9A73B-9DF9-4755-84B2-965747681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D8628-5C85-43B4-8133-37393F0D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CB1B-A985-4268-96F2-F3AA8426CCC9}" type="datetimeFigureOut">
              <a:rPr lang="id-ID" smtClean="0"/>
              <a:t>22/03/2022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F0818-99AA-4207-BFE2-17AB9479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BAC14-A79D-450A-B883-5DA00D3B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858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9B8C-8AAF-4097-9EB0-2C69F3F1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01BCB-EAEC-499B-B1B5-39B9655E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CB1B-A985-4268-96F2-F3AA8426CCC9}" type="datetimeFigureOut">
              <a:rPr lang="id-ID" smtClean="0"/>
              <a:t>22/03/2022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4B763-F36D-4B71-971C-C70D5890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0EB79-2EE9-4445-820E-4B1CB4F9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841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0F3E7-CF7B-4579-AD7A-D2DB72BD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CB1B-A985-4268-96F2-F3AA8426CCC9}" type="datetimeFigureOut">
              <a:rPr lang="id-ID" smtClean="0"/>
              <a:t>22/03/2022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F17A-EC11-4A62-B345-FCB568F9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9027-4284-4356-955D-58C3F516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49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75EB-161F-46F0-9593-2D5A53F6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ACC6-CD49-4CC1-B6AB-B52112330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33E4A-8689-40FB-B3BA-2922AE7C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51ECA-0AAC-4C79-96AB-1D9E3A36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CB1B-A985-4268-96F2-F3AA8426CCC9}" type="datetimeFigureOut">
              <a:rPr lang="id-ID" smtClean="0"/>
              <a:t>22/03/2022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35EFD-5499-474C-95FE-A54DA39A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CD193-5BDA-4FA1-893F-008C934D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709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5637-AD4B-45C5-A9A5-58649197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FC69B-54C8-4645-80EE-545323C4B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50E60-867E-473B-9915-4435FF6B6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623D5-7AE2-404D-9A54-8E42D7E9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CB1B-A985-4268-96F2-F3AA8426CCC9}" type="datetimeFigureOut">
              <a:rPr lang="id-ID" smtClean="0"/>
              <a:t>22/03/2022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9F281-8A11-4D64-981B-CD67A990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9A588-7FEA-415E-A580-231A89F8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426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ECD75-3374-4C43-8370-507B7421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AC7DA-E587-4D1B-8129-26A44F4B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DDA54-EC37-4555-B0B2-FA9545089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CB1B-A985-4268-96F2-F3AA8426CCC9}" type="datetimeFigureOut">
              <a:rPr lang="id-ID" smtClean="0"/>
              <a:t>22/03/2022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5F1D2-E4F2-4A91-99ED-2CCF42520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78FFD-A2DE-43A8-83EA-D612BA7A0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921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300D-092E-4385-A42B-EBACC3723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0811"/>
            <a:ext cx="9144000" cy="1384801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Stack and Queue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sz="3200" dirty="0">
                <a:latin typeface="Bahnschrift SemiBold" panose="020B0502040204020203" pitchFamily="34" charset="0"/>
              </a:rPr>
              <a:t>Data Structures and Algorithms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4AC8A-B5A2-4724-A434-A3151061F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7688"/>
            <a:ext cx="9144000" cy="1655762"/>
          </a:xfrm>
        </p:spPr>
        <p:txBody>
          <a:bodyPr/>
          <a:lstStyle/>
          <a:p>
            <a:r>
              <a:rPr lang="en-US" dirty="0"/>
              <a:t>A.A. Gede Yudhi Paramartha</a:t>
            </a:r>
            <a:endParaRPr lang="id-ID" dirty="0"/>
          </a:p>
        </p:txBody>
      </p:sp>
      <p:pic>
        <p:nvPicPr>
          <p:cNvPr id="10" name="Picture 2" descr="Image result for logo undiksha">
            <a:extLst>
              <a:ext uri="{FF2B5EF4-FFF2-40B4-BE49-F238E27FC236}">
                <a16:creationId xmlns:a16="http://schemas.microsoft.com/office/drawing/2014/main" id="{861BC5D9-647D-489F-81C6-60D97972B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963" y="254180"/>
            <a:ext cx="892474" cy="870163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D6C66B-B221-4132-B554-3A49932A8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74" y="354128"/>
            <a:ext cx="3211263" cy="6074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B58FA34-5F2B-4A29-8CA7-A7246AB8945C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5225-6353-4962-AFB5-33A5C099A6EF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631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Queue: Array Implementation (Better Way)</a:t>
            </a:r>
            <a:endParaRPr lang="id-ID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246" y="1825625"/>
            <a:ext cx="6048554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When an item is </a:t>
            </a:r>
            <a:r>
              <a:rPr lang="en-US" sz="2000" b="1" dirty="0"/>
              <a:t>enqueued</a:t>
            </a:r>
            <a:r>
              <a:rPr lang="en-US" sz="2000" dirty="0"/>
              <a:t>, make the </a:t>
            </a:r>
            <a:r>
              <a:rPr lang="en-US" sz="2000" b="1" i="1" dirty="0">
                <a:solidFill>
                  <a:srgbClr val="C00000"/>
                </a:solidFill>
              </a:rPr>
              <a:t>rear</a:t>
            </a:r>
            <a:r>
              <a:rPr lang="en-US" sz="2000" dirty="0"/>
              <a:t> index move forward.</a:t>
            </a:r>
          </a:p>
          <a:p>
            <a:endParaRPr lang="en-US" sz="2000" dirty="0"/>
          </a:p>
          <a:p>
            <a:r>
              <a:rPr lang="en-US" sz="2000" dirty="0"/>
              <a:t>When an item is </a:t>
            </a:r>
            <a:r>
              <a:rPr lang="en-US" sz="2000" b="1" dirty="0"/>
              <a:t>dequeued</a:t>
            </a:r>
            <a:r>
              <a:rPr lang="en-US" sz="2000" dirty="0"/>
              <a:t>, the </a:t>
            </a:r>
            <a:r>
              <a:rPr lang="en-US" sz="2000" b="1" i="1" dirty="0">
                <a:solidFill>
                  <a:srgbClr val="00B050"/>
                </a:solidFill>
              </a:rPr>
              <a:t>front</a:t>
            </a:r>
            <a:r>
              <a:rPr lang="en-US" sz="2000" dirty="0"/>
              <a:t> index moves by one element towards the back of the queue.</a:t>
            </a:r>
          </a:p>
          <a:p>
            <a:r>
              <a:rPr lang="en-US" sz="2000" dirty="0"/>
              <a:t>Thus removing the </a:t>
            </a:r>
            <a:r>
              <a:rPr lang="en-US" sz="2000" b="1" i="1" dirty="0">
                <a:solidFill>
                  <a:srgbClr val="00B050"/>
                </a:solidFill>
              </a:rPr>
              <a:t>front</a:t>
            </a:r>
            <a:r>
              <a:rPr lang="en-US" sz="2000" dirty="0"/>
              <a:t> item, so no copying to neighboring elements is needed.</a:t>
            </a:r>
          </a:p>
          <a:p>
            <a:r>
              <a:rPr lang="en-US" sz="2000" dirty="0"/>
              <a:t>Imagine you have a ring or circular array.</a:t>
            </a:r>
          </a:p>
          <a:p>
            <a:endParaRPr lang="en-US" sz="2000" dirty="0"/>
          </a:p>
          <a:p>
            <a:r>
              <a:rPr lang="en-US" sz="2000" dirty="0"/>
              <a:t>You need a </a:t>
            </a:r>
            <a:r>
              <a:rPr lang="en-US" sz="2000" b="1" dirty="0">
                <a:solidFill>
                  <a:srgbClr val="00B0F0"/>
                </a:solidFill>
              </a:rPr>
              <a:t>counter</a:t>
            </a:r>
            <a:r>
              <a:rPr lang="en-US" sz="2000" dirty="0"/>
              <a:t> to determine whether the queue is empty or full.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E6C46-2D3E-405B-8543-1D1F4016DC87}"/>
              </a:ext>
            </a:extLst>
          </p:cNvPr>
          <p:cNvSpPr/>
          <p:nvPr/>
        </p:nvSpPr>
        <p:spPr>
          <a:xfrm>
            <a:off x="983411" y="186405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01B75A-2D25-4B35-8D18-2FA3C32326CB}"/>
              </a:ext>
            </a:extLst>
          </p:cNvPr>
          <p:cNvSpPr/>
          <p:nvPr/>
        </p:nvSpPr>
        <p:spPr>
          <a:xfrm>
            <a:off x="1440611" y="186405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F5D38C-A647-4A1E-B1BE-8DA21C66C1B7}"/>
              </a:ext>
            </a:extLst>
          </p:cNvPr>
          <p:cNvSpPr/>
          <p:nvPr/>
        </p:nvSpPr>
        <p:spPr>
          <a:xfrm>
            <a:off x="1897811" y="186405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8A4AF8-1111-4DD4-9C75-49A7737BA5A3}"/>
              </a:ext>
            </a:extLst>
          </p:cNvPr>
          <p:cNvSpPr/>
          <p:nvPr/>
        </p:nvSpPr>
        <p:spPr>
          <a:xfrm>
            <a:off x="2355011" y="186405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12106-273E-4099-AAB1-37BCF6E3358C}"/>
              </a:ext>
            </a:extLst>
          </p:cNvPr>
          <p:cNvSpPr/>
          <p:nvPr/>
        </p:nvSpPr>
        <p:spPr>
          <a:xfrm>
            <a:off x="2812211" y="186405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791FA-98AC-4597-8035-C9140704B688}"/>
              </a:ext>
            </a:extLst>
          </p:cNvPr>
          <p:cNvSpPr/>
          <p:nvPr/>
        </p:nvSpPr>
        <p:spPr>
          <a:xfrm>
            <a:off x="3269411" y="186405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2FDD2A-57F0-4075-84A6-67CF44AD3205}"/>
              </a:ext>
            </a:extLst>
          </p:cNvPr>
          <p:cNvSpPr txBox="1"/>
          <p:nvPr/>
        </p:nvSpPr>
        <p:spPr>
          <a:xfrm>
            <a:off x="1879197" y="154098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rear=2</a:t>
            </a:r>
            <a:endParaRPr lang="id-ID" sz="1400" i="1" dirty="0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742319-2A62-40CF-817F-34D29FA3EC83}"/>
              </a:ext>
            </a:extLst>
          </p:cNvPr>
          <p:cNvSpPr/>
          <p:nvPr/>
        </p:nvSpPr>
        <p:spPr>
          <a:xfrm>
            <a:off x="983411" y="274626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DCDFE8-B64B-4721-96D3-6444BAD54FCE}"/>
              </a:ext>
            </a:extLst>
          </p:cNvPr>
          <p:cNvSpPr/>
          <p:nvPr/>
        </p:nvSpPr>
        <p:spPr>
          <a:xfrm>
            <a:off x="1440611" y="274626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69D8C5-7D03-4F0C-9FD8-29C8633D7E02}"/>
              </a:ext>
            </a:extLst>
          </p:cNvPr>
          <p:cNvSpPr/>
          <p:nvPr/>
        </p:nvSpPr>
        <p:spPr>
          <a:xfrm>
            <a:off x="1897811" y="274626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631DDC-725E-467B-9598-E92AEF4AEE25}"/>
              </a:ext>
            </a:extLst>
          </p:cNvPr>
          <p:cNvSpPr/>
          <p:nvPr/>
        </p:nvSpPr>
        <p:spPr>
          <a:xfrm>
            <a:off x="2355011" y="274626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9A2F79-DC0E-497F-8D48-B687FD1A8DD8}"/>
              </a:ext>
            </a:extLst>
          </p:cNvPr>
          <p:cNvSpPr/>
          <p:nvPr/>
        </p:nvSpPr>
        <p:spPr>
          <a:xfrm>
            <a:off x="2812211" y="274626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239152-3A28-4CD4-B39E-DD5128713A78}"/>
              </a:ext>
            </a:extLst>
          </p:cNvPr>
          <p:cNvSpPr/>
          <p:nvPr/>
        </p:nvSpPr>
        <p:spPr>
          <a:xfrm>
            <a:off x="3269411" y="274626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FD4A8A-BCB3-4E45-B922-234262E21FA6}"/>
              </a:ext>
            </a:extLst>
          </p:cNvPr>
          <p:cNvSpPr/>
          <p:nvPr/>
        </p:nvSpPr>
        <p:spPr>
          <a:xfrm>
            <a:off x="983411" y="3759247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id-ID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3A74AC-04A8-4FD6-A77B-3661742A4746}"/>
              </a:ext>
            </a:extLst>
          </p:cNvPr>
          <p:cNvSpPr/>
          <p:nvPr/>
        </p:nvSpPr>
        <p:spPr>
          <a:xfrm>
            <a:off x="1440611" y="3759247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31BB6C-B10D-4B84-BA9F-F79728E3DC2A}"/>
              </a:ext>
            </a:extLst>
          </p:cNvPr>
          <p:cNvSpPr/>
          <p:nvPr/>
        </p:nvSpPr>
        <p:spPr>
          <a:xfrm>
            <a:off x="1897811" y="3759247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831A04-4AFF-4EB3-8314-4C86A778E872}"/>
              </a:ext>
            </a:extLst>
          </p:cNvPr>
          <p:cNvSpPr/>
          <p:nvPr/>
        </p:nvSpPr>
        <p:spPr>
          <a:xfrm>
            <a:off x="2355011" y="3759247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17610D-C620-433B-BC93-9677097A0678}"/>
              </a:ext>
            </a:extLst>
          </p:cNvPr>
          <p:cNvSpPr/>
          <p:nvPr/>
        </p:nvSpPr>
        <p:spPr>
          <a:xfrm>
            <a:off x="2812211" y="3759247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F78236-5279-4257-9A9A-7AA37F1DBD5C}"/>
              </a:ext>
            </a:extLst>
          </p:cNvPr>
          <p:cNvSpPr/>
          <p:nvPr/>
        </p:nvSpPr>
        <p:spPr>
          <a:xfrm>
            <a:off x="3269411" y="3759247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0B7CDA-3685-471C-8239-1715A7205EFC}"/>
              </a:ext>
            </a:extLst>
          </p:cNvPr>
          <p:cNvSpPr txBox="1"/>
          <p:nvPr/>
        </p:nvSpPr>
        <p:spPr>
          <a:xfrm>
            <a:off x="906078" y="1540981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front=0</a:t>
            </a:r>
            <a:endParaRPr lang="id-ID" sz="14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895A91-3C6E-49A9-9BAF-B0C5BD72C181}"/>
              </a:ext>
            </a:extLst>
          </p:cNvPr>
          <p:cNvSpPr txBox="1"/>
          <p:nvPr/>
        </p:nvSpPr>
        <p:spPr>
          <a:xfrm>
            <a:off x="1340220" y="2438487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front=2</a:t>
            </a:r>
            <a:endParaRPr lang="id-ID" sz="1400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54D2EA-896D-42FC-B4F5-9FE96B592734}"/>
              </a:ext>
            </a:extLst>
          </p:cNvPr>
          <p:cNvSpPr txBox="1"/>
          <p:nvPr/>
        </p:nvSpPr>
        <p:spPr>
          <a:xfrm>
            <a:off x="2704020" y="244836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rear=4</a:t>
            </a:r>
            <a:endParaRPr lang="id-ID" sz="1400" i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7B2F2C-D2EA-4358-BFDA-29884389EA17}"/>
              </a:ext>
            </a:extLst>
          </p:cNvPr>
          <p:cNvSpPr txBox="1"/>
          <p:nvPr/>
        </p:nvSpPr>
        <p:spPr>
          <a:xfrm>
            <a:off x="2673595" y="3439506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front=4</a:t>
            </a:r>
            <a:endParaRPr lang="id-ID" sz="14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6D164F-BB94-4032-8A0D-3D9AF01AB8C9}"/>
              </a:ext>
            </a:extLst>
          </p:cNvPr>
          <p:cNvSpPr txBox="1"/>
          <p:nvPr/>
        </p:nvSpPr>
        <p:spPr>
          <a:xfrm>
            <a:off x="906078" y="342165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rear=0</a:t>
            </a:r>
            <a:endParaRPr lang="id-ID" sz="1400" i="1" dirty="0">
              <a:solidFill>
                <a:srgbClr val="C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D2A90B-1B5E-43B7-A268-E9146DE90F1D}"/>
              </a:ext>
            </a:extLst>
          </p:cNvPr>
          <p:cNvGrpSpPr/>
          <p:nvPr/>
        </p:nvGrpSpPr>
        <p:grpSpPr>
          <a:xfrm>
            <a:off x="616195" y="4464452"/>
            <a:ext cx="3276235" cy="2120487"/>
            <a:chOff x="616195" y="4464452"/>
            <a:chExt cx="3276235" cy="2120487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C54B662F-585F-4580-91D0-E45EA6A3E7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56786502"/>
                </p:ext>
              </p:extLst>
            </p:nvPr>
          </p:nvGraphicFramePr>
          <p:xfrm>
            <a:off x="817592" y="4535047"/>
            <a:ext cx="3074838" cy="20498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DFDA5D-B57F-4A4B-AD25-F7CAA3C44CB6}"/>
                </a:ext>
              </a:extLst>
            </p:cNvPr>
            <p:cNvSpPr txBox="1"/>
            <p:nvPr/>
          </p:nvSpPr>
          <p:spPr>
            <a:xfrm>
              <a:off x="2626255" y="4464452"/>
              <a:ext cx="673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rgbClr val="C00000"/>
                  </a:solidFill>
                </a:rPr>
                <a:t>rear=0</a:t>
              </a:r>
              <a:endParaRPr lang="id-ID" sz="1400" i="1" dirty="0">
                <a:solidFill>
                  <a:srgbClr val="C0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B838BD8-580D-4D64-B64C-62456EA704BC}"/>
                </a:ext>
              </a:extLst>
            </p:cNvPr>
            <p:cNvSpPr txBox="1"/>
            <p:nvPr/>
          </p:nvSpPr>
          <p:spPr>
            <a:xfrm>
              <a:off x="616195" y="5869186"/>
              <a:ext cx="734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rgbClr val="00B050"/>
                  </a:solidFill>
                </a:rPr>
                <a:t>front=4</a:t>
              </a:r>
              <a:endParaRPr lang="id-ID" sz="1400" i="1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15BCDA7-DDA7-4B0C-AB3D-51190529B490}"/>
              </a:ext>
            </a:extLst>
          </p:cNvPr>
          <p:cNvSpPr txBox="1"/>
          <p:nvPr/>
        </p:nvSpPr>
        <p:spPr>
          <a:xfrm>
            <a:off x="3818320" y="1938761"/>
            <a:ext cx="931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00B0F0"/>
                </a:solidFill>
              </a:rPr>
              <a:t>counter=3</a:t>
            </a:r>
            <a:endParaRPr lang="id-ID" sz="1400" i="1" dirty="0">
              <a:solidFill>
                <a:srgbClr val="00B0F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955313-C1ED-418B-A901-7A8CEFC6DEF2}"/>
              </a:ext>
            </a:extLst>
          </p:cNvPr>
          <p:cNvSpPr txBox="1"/>
          <p:nvPr/>
        </p:nvSpPr>
        <p:spPr>
          <a:xfrm>
            <a:off x="3816231" y="2820976"/>
            <a:ext cx="931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00B0F0"/>
                </a:solidFill>
              </a:rPr>
              <a:t>counter=4</a:t>
            </a:r>
            <a:endParaRPr lang="id-ID" sz="1400" i="1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A4DAD0-1CA3-4E43-8394-8C3F48C87919}"/>
              </a:ext>
            </a:extLst>
          </p:cNvPr>
          <p:cNvSpPr txBox="1"/>
          <p:nvPr/>
        </p:nvSpPr>
        <p:spPr>
          <a:xfrm>
            <a:off x="3836773" y="3847405"/>
            <a:ext cx="931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00B0F0"/>
                </a:solidFill>
              </a:rPr>
              <a:t>counter=3</a:t>
            </a:r>
            <a:endParaRPr lang="id-ID" sz="1400" i="1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42D004-E1D0-4EBD-BCE6-EB9FBDA581B3}"/>
              </a:ext>
            </a:extLst>
          </p:cNvPr>
          <p:cNvSpPr txBox="1"/>
          <p:nvPr/>
        </p:nvSpPr>
        <p:spPr>
          <a:xfrm>
            <a:off x="3816230" y="5406104"/>
            <a:ext cx="931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00B0F0"/>
                </a:solidFill>
              </a:rPr>
              <a:t>counter=3</a:t>
            </a:r>
            <a:endParaRPr lang="id-ID" sz="14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6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Queue: Linked List Implementation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898" y="1825625"/>
            <a:ext cx="6262782" cy="4529228"/>
          </a:xfrm>
        </p:spPr>
        <p:txBody>
          <a:bodyPr>
            <a:normAutofit/>
          </a:bodyPr>
          <a:lstStyle/>
          <a:p>
            <a:r>
              <a:rPr lang="en-US" sz="1800" dirty="0"/>
              <a:t>Define Linked List with </a:t>
            </a:r>
            <a:r>
              <a:rPr lang="en-US" sz="1800" b="1" i="1" dirty="0">
                <a:solidFill>
                  <a:srgbClr val="00B0F0"/>
                </a:solidFill>
              </a:rPr>
              <a:t>*next </a:t>
            </a:r>
            <a:r>
              <a:rPr lang="en-US" sz="1800" dirty="0"/>
              <a:t>pointer</a:t>
            </a:r>
          </a:p>
          <a:p>
            <a:r>
              <a:rPr lang="en-US" sz="1800" dirty="0"/>
              <a:t>Define </a:t>
            </a:r>
            <a:r>
              <a:rPr lang="en-US" sz="1800" b="1" i="1" dirty="0">
                <a:solidFill>
                  <a:srgbClr val="00B050"/>
                </a:solidFill>
              </a:rPr>
              <a:t>*front </a:t>
            </a:r>
            <a:r>
              <a:rPr lang="en-US" sz="1800" dirty="0"/>
              <a:t>and</a:t>
            </a: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dirty="0">
                <a:solidFill>
                  <a:srgbClr val="C00000"/>
                </a:solidFill>
              </a:rPr>
              <a:t>*rear </a:t>
            </a:r>
            <a:r>
              <a:rPr lang="en-US" sz="1800" dirty="0"/>
              <a:t>pointers to null (queue is empty)</a:t>
            </a:r>
          </a:p>
          <a:p>
            <a:endParaRPr lang="en-US" sz="1800" dirty="0"/>
          </a:p>
          <a:p>
            <a:r>
              <a:rPr lang="en-US" sz="1800" dirty="0"/>
              <a:t>Enqueue:</a:t>
            </a:r>
          </a:p>
          <a:p>
            <a:pPr lvl="1"/>
            <a:r>
              <a:rPr lang="en-US" sz="1600" dirty="0"/>
              <a:t>(1) create a node an set the value</a:t>
            </a:r>
          </a:p>
          <a:p>
            <a:pPr lvl="1"/>
            <a:r>
              <a:rPr lang="en-US" sz="1600" dirty="0"/>
              <a:t>(2) connect </a:t>
            </a:r>
            <a:r>
              <a:rPr lang="en-US" sz="1600" b="1" i="1" dirty="0">
                <a:solidFill>
                  <a:srgbClr val="C00000"/>
                </a:solidFill>
              </a:rPr>
              <a:t>*rear </a:t>
            </a:r>
            <a:r>
              <a:rPr lang="en-US" sz="1600" b="1" i="1" dirty="0"/>
              <a:t>-</a:t>
            </a:r>
            <a:r>
              <a:rPr lang="en-US" sz="1600" dirty="0"/>
              <a:t>&gt;</a:t>
            </a:r>
            <a:r>
              <a:rPr lang="en-US" sz="1600" b="1" i="1" dirty="0">
                <a:solidFill>
                  <a:srgbClr val="00B0F0"/>
                </a:solidFill>
              </a:rPr>
              <a:t> next</a:t>
            </a:r>
            <a:r>
              <a:rPr lang="en-US" sz="1600" dirty="0"/>
              <a:t> to new node</a:t>
            </a:r>
          </a:p>
          <a:p>
            <a:pPr lvl="1"/>
            <a:r>
              <a:rPr lang="en-US" sz="1600" dirty="0"/>
              <a:t>(3) move </a:t>
            </a:r>
            <a:r>
              <a:rPr lang="en-US" sz="1600" b="1" i="1" dirty="0">
                <a:solidFill>
                  <a:srgbClr val="C00000"/>
                </a:solidFill>
              </a:rPr>
              <a:t>*rear </a:t>
            </a:r>
            <a:r>
              <a:rPr lang="en-US" sz="1600" dirty="0"/>
              <a:t>to new node</a:t>
            </a:r>
            <a:endParaRPr lang="en-US" sz="1200" dirty="0"/>
          </a:p>
          <a:p>
            <a:r>
              <a:rPr lang="en-US" sz="1800" dirty="0"/>
              <a:t>Dequeue:</a:t>
            </a:r>
          </a:p>
          <a:p>
            <a:pPr lvl="1"/>
            <a:r>
              <a:rPr lang="en-US" sz="1600" dirty="0"/>
              <a:t>(1) set </a:t>
            </a:r>
            <a:r>
              <a:rPr lang="en-US" sz="1600" b="1" i="1" dirty="0">
                <a:solidFill>
                  <a:srgbClr val="00B0F0"/>
                </a:solidFill>
              </a:rPr>
              <a:t>*</a:t>
            </a:r>
            <a:r>
              <a:rPr lang="en-US" sz="1600" b="1" i="1" dirty="0" err="1">
                <a:solidFill>
                  <a:srgbClr val="00B0F0"/>
                </a:solidFill>
              </a:rPr>
              <a:t>tmp</a:t>
            </a:r>
            <a:r>
              <a:rPr lang="en-US" sz="1600" b="1" i="1" dirty="0">
                <a:solidFill>
                  <a:srgbClr val="00B0F0"/>
                </a:solidFill>
              </a:rPr>
              <a:t> </a:t>
            </a:r>
            <a:r>
              <a:rPr lang="en-US" sz="1600" dirty="0"/>
              <a:t>as </a:t>
            </a:r>
            <a:r>
              <a:rPr lang="en-US" sz="1600" b="1" i="1" dirty="0">
                <a:solidFill>
                  <a:srgbClr val="00B050"/>
                </a:solidFill>
              </a:rPr>
              <a:t>*front</a:t>
            </a:r>
          </a:p>
          <a:p>
            <a:pPr lvl="1"/>
            <a:r>
              <a:rPr lang="en-US" sz="1600" dirty="0"/>
              <a:t>(2) move </a:t>
            </a:r>
            <a:r>
              <a:rPr lang="en-US" sz="1600" b="1" i="1" dirty="0">
                <a:solidFill>
                  <a:srgbClr val="00B050"/>
                </a:solidFill>
              </a:rPr>
              <a:t>*front </a:t>
            </a:r>
            <a:r>
              <a:rPr lang="en-US" sz="1600" dirty="0"/>
              <a:t>to </a:t>
            </a:r>
            <a:r>
              <a:rPr lang="en-US" sz="1600" b="1" i="1" dirty="0">
                <a:solidFill>
                  <a:srgbClr val="00B050"/>
                </a:solidFill>
              </a:rPr>
              <a:t>*front </a:t>
            </a:r>
            <a:r>
              <a:rPr lang="en-US" sz="1600" dirty="0"/>
              <a:t>-&gt;</a:t>
            </a:r>
            <a:r>
              <a:rPr lang="en-US" sz="1600" b="1" i="1" dirty="0">
                <a:solidFill>
                  <a:srgbClr val="00B0F0"/>
                </a:solidFill>
              </a:rPr>
              <a:t>next</a:t>
            </a:r>
          </a:p>
          <a:p>
            <a:pPr lvl="1"/>
            <a:r>
              <a:rPr lang="en-US" sz="1600" dirty="0"/>
              <a:t>(3) delete </a:t>
            </a:r>
            <a:r>
              <a:rPr lang="en-US" sz="1600" b="1" i="1" dirty="0">
                <a:solidFill>
                  <a:srgbClr val="00B050"/>
                </a:solidFill>
              </a:rPr>
              <a:t>*</a:t>
            </a:r>
            <a:r>
              <a:rPr lang="en-US" sz="1600" b="1" i="1" dirty="0" err="1">
                <a:solidFill>
                  <a:srgbClr val="00B050"/>
                </a:solidFill>
              </a:rPr>
              <a:t>tmp</a:t>
            </a:r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0ADF56-AD61-4834-A2AA-E3848803FBF5}"/>
              </a:ext>
            </a:extLst>
          </p:cNvPr>
          <p:cNvSpPr/>
          <p:nvPr/>
        </p:nvSpPr>
        <p:spPr>
          <a:xfrm>
            <a:off x="605288" y="3173156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3CEE82-0C1C-455B-897A-340B75233346}"/>
              </a:ext>
            </a:extLst>
          </p:cNvPr>
          <p:cNvSpPr/>
          <p:nvPr/>
        </p:nvSpPr>
        <p:spPr>
          <a:xfrm>
            <a:off x="605288" y="3449202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*next</a:t>
            </a:r>
            <a:endParaRPr lang="id-ID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08FEFB-6C33-42A6-A0D0-1DBE76B20298}"/>
              </a:ext>
            </a:extLst>
          </p:cNvPr>
          <p:cNvSpPr/>
          <p:nvPr/>
        </p:nvSpPr>
        <p:spPr>
          <a:xfrm>
            <a:off x="1592287" y="3173156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9FB9A8-00F6-41EC-83C4-91F2A7F1A29F}"/>
              </a:ext>
            </a:extLst>
          </p:cNvPr>
          <p:cNvSpPr/>
          <p:nvPr/>
        </p:nvSpPr>
        <p:spPr>
          <a:xfrm>
            <a:off x="1592287" y="3449202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*next</a:t>
            </a:r>
            <a:endParaRPr lang="id-ID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79063F-A4FB-4597-AEA2-BB37AB055973}"/>
              </a:ext>
            </a:extLst>
          </p:cNvPr>
          <p:cNvSpPr/>
          <p:nvPr/>
        </p:nvSpPr>
        <p:spPr>
          <a:xfrm>
            <a:off x="2579285" y="3173156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390088-EB50-4DDF-A957-C1D64CF23E5B}"/>
              </a:ext>
            </a:extLst>
          </p:cNvPr>
          <p:cNvSpPr/>
          <p:nvPr/>
        </p:nvSpPr>
        <p:spPr>
          <a:xfrm>
            <a:off x="2579285" y="3449202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*next</a:t>
            </a:r>
            <a:endParaRPr lang="id-ID"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A3B882-E84C-4C23-9F90-E2E99DF23FDC}"/>
              </a:ext>
            </a:extLst>
          </p:cNvPr>
          <p:cNvSpPr/>
          <p:nvPr/>
        </p:nvSpPr>
        <p:spPr>
          <a:xfrm>
            <a:off x="3559824" y="3173156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28B146-4596-47A1-9195-69C429458488}"/>
              </a:ext>
            </a:extLst>
          </p:cNvPr>
          <p:cNvSpPr/>
          <p:nvPr/>
        </p:nvSpPr>
        <p:spPr>
          <a:xfrm>
            <a:off x="3559824" y="3449202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*next</a:t>
            </a:r>
            <a:endParaRPr lang="id-ID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9330B-9773-46C5-BE82-2AD3FEBAD276}"/>
              </a:ext>
            </a:extLst>
          </p:cNvPr>
          <p:cNvSpPr/>
          <p:nvPr/>
        </p:nvSpPr>
        <p:spPr>
          <a:xfrm>
            <a:off x="4540362" y="3158563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66A321-476F-41DD-A2C5-F9BD5BFE8C21}"/>
              </a:ext>
            </a:extLst>
          </p:cNvPr>
          <p:cNvSpPr/>
          <p:nvPr/>
        </p:nvSpPr>
        <p:spPr>
          <a:xfrm>
            <a:off x="4540362" y="3434609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//</a:t>
            </a:r>
            <a:endParaRPr lang="id-ID" sz="1100" dirty="0"/>
          </a:p>
        </p:txBody>
      </p:sp>
      <p:cxnSp>
        <p:nvCxnSpPr>
          <p:cNvPr id="29" name="Connector: Elbow 43">
            <a:extLst>
              <a:ext uri="{FF2B5EF4-FFF2-40B4-BE49-F238E27FC236}">
                <a16:creationId xmlns:a16="http://schemas.microsoft.com/office/drawing/2014/main" id="{685949E7-B879-40C1-B337-DBD19A2C8BEC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1131499" y="3311179"/>
            <a:ext cx="460788" cy="27604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ctor: Elbow 47">
            <a:extLst>
              <a:ext uri="{FF2B5EF4-FFF2-40B4-BE49-F238E27FC236}">
                <a16:creationId xmlns:a16="http://schemas.microsoft.com/office/drawing/2014/main" id="{21E55075-9F8B-4A00-9FC0-71903C5D3652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2118498" y="3311179"/>
            <a:ext cx="460787" cy="27604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Connector: Elbow 49">
            <a:extLst>
              <a:ext uri="{FF2B5EF4-FFF2-40B4-BE49-F238E27FC236}">
                <a16:creationId xmlns:a16="http://schemas.microsoft.com/office/drawing/2014/main" id="{DFD1D1E9-8C8D-426B-8570-222AC02B147B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3105496" y="3311179"/>
            <a:ext cx="454328" cy="27604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Connector: Elbow 51">
            <a:extLst>
              <a:ext uri="{FF2B5EF4-FFF2-40B4-BE49-F238E27FC236}">
                <a16:creationId xmlns:a16="http://schemas.microsoft.com/office/drawing/2014/main" id="{6E5DEF83-94CA-43B0-B8D0-B4EBC13614FE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V="1">
            <a:off x="4086035" y="3296586"/>
            <a:ext cx="454327" cy="29063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235470D-ADAD-42BF-95C2-43BBAFE0FE36}"/>
              </a:ext>
            </a:extLst>
          </p:cNvPr>
          <p:cNvSpPr/>
          <p:nvPr/>
        </p:nvSpPr>
        <p:spPr>
          <a:xfrm>
            <a:off x="4540360" y="2640078"/>
            <a:ext cx="526211" cy="276046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C00000"/>
                </a:solidFill>
              </a:rPr>
              <a:t>*rear</a:t>
            </a:r>
            <a:endParaRPr lang="id-ID" sz="1050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BA081D-30DC-4A98-A46A-53D856273B96}"/>
              </a:ext>
            </a:extLst>
          </p:cNvPr>
          <p:cNvCxnSpPr>
            <a:stCxn id="37" idx="2"/>
            <a:endCxn id="26" idx="0"/>
          </p:cNvCxnSpPr>
          <p:nvPr/>
        </p:nvCxnSpPr>
        <p:spPr>
          <a:xfrm>
            <a:off x="4803466" y="2916124"/>
            <a:ext cx="2" cy="242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BAC6332-D326-40DF-A282-5FBB781A7450}"/>
              </a:ext>
            </a:extLst>
          </p:cNvPr>
          <p:cNvSpPr/>
          <p:nvPr/>
        </p:nvSpPr>
        <p:spPr>
          <a:xfrm>
            <a:off x="595196" y="2671650"/>
            <a:ext cx="526211" cy="276046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50"/>
                </a:solidFill>
              </a:rPr>
              <a:t>*front</a:t>
            </a:r>
            <a:endParaRPr lang="id-ID" sz="1050" dirty="0">
              <a:solidFill>
                <a:srgbClr val="00B05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5BF464-AA75-409A-BF1B-7A19781CE3F2}"/>
              </a:ext>
            </a:extLst>
          </p:cNvPr>
          <p:cNvCxnSpPr>
            <a:stCxn id="39" idx="2"/>
          </p:cNvCxnSpPr>
          <p:nvPr/>
        </p:nvCxnSpPr>
        <p:spPr>
          <a:xfrm>
            <a:off x="858302" y="2947696"/>
            <a:ext cx="2" cy="2424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C433FF-846B-4855-BD95-36324039C8BD}"/>
              </a:ext>
            </a:extLst>
          </p:cNvPr>
          <p:cNvSpPr txBox="1"/>
          <p:nvPr/>
        </p:nvSpPr>
        <p:spPr>
          <a:xfrm>
            <a:off x="546328" y="4772733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Q: </a:t>
            </a:r>
            <a:r>
              <a:rPr lang="en-US" dirty="0"/>
              <a:t>How about doubly linked list implementation of queue?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8180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Queue: Linked List Implementation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898" y="1825625"/>
            <a:ext cx="6262782" cy="452922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Define Doubly Linked List with </a:t>
            </a:r>
            <a:r>
              <a:rPr lang="en-US" sz="1800" b="1" i="1" dirty="0">
                <a:solidFill>
                  <a:srgbClr val="00B0F0"/>
                </a:solidFill>
              </a:rPr>
              <a:t>*next </a:t>
            </a:r>
            <a:r>
              <a:rPr lang="en-US" sz="1800" dirty="0"/>
              <a:t>and </a:t>
            </a:r>
            <a:r>
              <a:rPr lang="en-US" sz="1800" b="1" i="1" dirty="0">
                <a:solidFill>
                  <a:srgbClr val="00B0F0"/>
                </a:solidFill>
              </a:rPr>
              <a:t>*</a:t>
            </a:r>
            <a:r>
              <a:rPr lang="en-US" sz="1800" b="1" i="1" dirty="0" err="1">
                <a:solidFill>
                  <a:srgbClr val="00B0F0"/>
                </a:solidFill>
              </a:rPr>
              <a:t>prev</a:t>
            </a:r>
            <a:r>
              <a:rPr lang="en-US" sz="1800" b="1" i="1" dirty="0">
                <a:solidFill>
                  <a:srgbClr val="00B0F0"/>
                </a:solidFill>
              </a:rPr>
              <a:t> </a:t>
            </a:r>
            <a:r>
              <a:rPr lang="en-US" sz="1800" dirty="0"/>
              <a:t>pointers</a:t>
            </a:r>
          </a:p>
          <a:p>
            <a:r>
              <a:rPr lang="en-US" sz="1800" dirty="0"/>
              <a:t>Define </a:t>
            </a:r>
            <a:r>
              <a:rPr lang="en-US" sz="1800" b="1" i="1" dirty="0">
                <a:solidFill>
                  <a:srgbClr val="00B050"/>
                </a:solidFill>
              </a:rPr>
              <a:t>*front </a:t>
            </a:r>
            <a:r>
              <a:rPr lang="en-US" sz="1800" dirty="0"/>
              <a:t>and</a:t>
            </a: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dirty="0">
                <a:solidFill>
                  <a:srgbClr val="C00000"/>
                </a:solidFill>
              </a:rPr>
              <a:t>*rear </a:t>
            </a:r>
            <a:r>
              <a:rPr lang="en-US" sz="1800" dirty="0"/>
              <a:t>pointers to null (queue is empty)</a:t>
            </a:r>
          </a:p>
          <a:p>
            <a:endParaRPr lang="en-US" sz="1800" dirty="0"/>
          </a:p>
          <a:p>
            <a:r>
              <a:rPr lang="en-US" sz="1800" dirty="0"/>
              <a:t>Enqueue:</a:t>
            </a:r>
          </a:p>
          <a:p>
            <a:pPr lvl="1"/>
            <a:r>
              <a:rPr lang="en-US" sz="1600" dirty="0"/>
              <a:t>(1) create a node an set the value</a:t>
            </a:r>
          </a:p>
          <a:p>
            <a:pPr lvl="1"/>
            <a:r>
              <a:rPr lang="en-US" sz="1600" dirty="0"/>
              <a:t>(2) if </a:t>
            </a:r>
            <a:r>
              <a:rPr lang="en-US" sz="1600" b="1" i="1" dirty="0">
                <a:solidFill>
                  <a:srgbClr val="00B050"/>
                </a:solidFill>
              </a:rPr>
              <a:t>*front </a:t>
            </a:r>
            <a:r>
              <a:rPr lang="en-US" sz="1600" dirty="0"/>
              <a:t>= </a:t>
            </a:r>
            <a:r>
              <a:rPr lang="en-US" sz="1600" b="1" i="1" dirty="0">
                <a:solidFill>
                  <a:srgbClr val="C00000"/>
                </a:solidFill>
              </a:rPr>
              <a:t>*rear </a:t>
            </a:r>
            <a:r>
              <a:rPr lang="en-US" sz="1600" dirty="0"/>
              <a:t>= null, then place </a:t>
            </a:r>
            <a:r>
              <a:rPr lang="en-US" sz="1600" b="1" i="1" dirty="0">
                <a:solidFill>
                  <a:srgbClr val="00B050"/>
                </a:solidFill>
              </a:rPr>
              <a:t>*front </a:t>
            </a:r>
            <a:r>
              <a:rPr lang="en-US" sz="1600" dirty="0"/>
              <a:t>and </a:t>
            </a:r>
            <a:r>
              <a:rPr lang="en-US" sz="1600" b="1" i="1" dirty="0">
                <a:solidFill>
                  <a:srgbClr val="C00000"/>
                </a:solidFill>
              </a:rPr>
              <a:t>*rear</a:t>
            </a:r>
            <a:r>
              <a:rPr lang="en-US" sz="1600" dirty="0"/>
              <a:t> pointers to new node</a:t>
            </a:r>
          </a:p>
          <a:p>
            <a:pPr lvl="1"/>
            <a:r>
              <a:rPr lang="en-US" sz="1600" dirty="0"/>
              <a:t>(3) if </a:t>
            </a:r>
            <a:r>
              <a:rPr lang="en-US" sz="1600" b="1" i="1" dirty="0">
                <a:solidFill>
                  <a:srgbClr val="00B050"/>
                </a:solidFill>
              </a:rPr>
              <a:t>*front </a:t>
            </a:r>
            <a:r>
              <a:rPr lang="en-US" sz="1600" dirty="0"/>
              <a:t>and </a:t>
            </a:r>
            <a:r>
              <a:rPr lang="en-US" sz="1600" b="1" i="1" dirty="0">
                <a:solidFill>
                  <a:srgbClr val="C00000"/>
                </a:solidFill>
              </a:rPr>
              <a:t>*rear </a:t>
            </a:r>
            <a:r>
              <a:rPr lang="en-US" sz="1600" dirty="0"/>
              <a:t>is not null </a:t>
            </a:r>
          </a:p>
          <a:p>
            <a:pPr lvl="2"/>
            <a:r>
              <a:rPr lang="en-US" sz="1400" dirty="0"/>
              <a:t>Connect </a:t>
            </a:r>
            <a:r>
              <a:rPr lang="en-US" sz="1400" b="1" i="1" dirty="0">
                <a:solidFill>
                  <a:srgbClr val="00B0F0"/>
                </a:solidFill>
              </a:rPr>
              <a:t>*</a:t>
            </a:r>
            <a:r>
              <a:rPr lang="en-US" sz="1400" b="1" i="1" dirty="0" err="1">
                <a:solidFill>
                  <a:srgbClr val="00B0F0"/>
                </a:solidFill>
              </a:rPr>
              <a:t>prev</a:t>
            </a:r>
            <a:r>
              <a:rPr lang="en-US" sz="1400" b="1" i="1" dirty="0">
                <a:solidFill>
                  <a:srgbClr val="00B0F0"/>
                </a:solidFill>
              </a:rPr>
              <a:t> </a:t>
            </a:r>
            <a:r>
              <a:rPr lang="en-US" sz="1400" dirty="0"/>
              <a:t>pointer of new node to </a:t>
            </a:r>
            <a:r>
              <a:rPr lang="en-US" sz="1400" b="1" i="1" dirty="0">
                <a:solidFill>
                  <a:srgbClr val="C00000"/>
                </a:solidFill>
              </a:rPr>
              <a:t>*rear</a:t>
            </a:r>
          </a:p>
          <a:p>
            <a:pPr lvl="2"/>
            <a:r>
              <a:rPr lang="en-US" sz="1400" dirty="0"/>
              <a:t>Connect </a:t>
            </a:r>
            <a:r>
              <a:rPr lang="en-US" sz="1400" b="1" i="1" dirty="0">
                <a:solidFill>
                  <a:srgbClr val="00B0F0"/>
                </a:solidFill>
              </a:rPr>
              <a:t>*next </a:t>
            </a:r>
            <a:r>
              <a:rPr lang="en-US" sz="1400" dirty="0"/>
              <a:t>pointer of </a:t>
            </a:r>
            <a:r>
              <a:rPr lang="en-US" sz="1400" b="1" i="1" dirty="0">
                <a:solidFill>
                  <a:srgbClr val="C00000"/>
                </a:solidFill>
              </a:rPr>
              <a:t>*rear </a:t>
            </a:r>
            <a:r>
              <a:rPr lang="en-US" sz="1400" dirty="0"/>
              <a:t>to new node</a:t>
            </a:r>
          </a:p>
          <a:p>
            <a:pPr lvl="2"/>
            <a:r>
              <a:rPr lang="en-US" sz="1400" dirty="0"/>
              <a:t>move </a:t>
            </a:r>
            <a:r>
              <a:rPr lang="en-US" sz="1400" b="1" i="1" dirty="0">
                <a:solidFill>
                  <a:srgbClr val="C00000"/>
                </a:solidFill>
              </a:rPr>
              <a:t>*rear </a:t>
            </a:r>
            <a:r>
              <a:rPr lang="en-US" sz="1400" dirty="0"/>
              <a:t>pointer at new node</a:t>
            </a:r>
          </a:p>
          <a:p>
            <a:pPr lvl="2"/>
            <a:endParaRPr lang="en-US" sz="1200" dirty="0"/>
          </a:p>
          <a:p>
            <a:r>
              <a:rPr lang="en-US" sz="1800" dirty="0"/>
              <a:t>Dequeue:</a:t>
            </a:r>
          </a:p>
          <a:p>
            <a:pPr lvl="1"/>
            <a:r>
              <a:rPr lang="en-US" sz="1600" dirty="0"/>
              <a:t>(1) set return value of </a:t>
            </a:r>
            <a:r>
              <a:rPr lang="en-US" sz="1600" b="1" i="1" dirty="0">
                <a:solidFill>
                  <a:srgbClr val="00B050"/>
                </a:solidFill>
              </a:rPr>
              <a:t>*front</a:t>
            </a:r>
          </a:p>
          <a:p>
            <a:pPr lvl="1"/>
            <a:r>
              <a:rPr lang="en-US" sz="1600" dirty="0"/>
              <a:t>(2) move </a:t>
            </a:r>
            <a:r>
              <a:rPr lang="en-US" sz="1600" b="1" i="1" dirty="0">
                <a:solidFill>
                  <a:srgbClr val="00B050"/>
                </a:solidFill>
              </a:rPr>
              <a:t>*front </a:t>
            </a:r>
            <a:r>
              <a:rPr lang="en-US" sz="1600" dirty="0"/>
              <a:t>at </a:t>
            </a:r>
            <a:r>
              <a:rPr lang="en-US" sz="1600" b="1" i="1" dirty="0">
                <a:solidFill>
                  <a:srgbClr val="00B050"/>
                </a:solidFill>
              </a:rPr>
              <a:t>*front </a:t>
            </a:r>
            <a:r>
              <a:rPr lang="en-US" sz="1600" dirty="0"/>
              <a:t>-&gt;next</a:t>
            </a:r>
          </a:p>
          <a:p>
            <a:pPr lvl="1"/>
            <a:r>
              <a:rPr lang="en-US" sz="1600" dirty="0"/>
              <a:t>(3) delete </a:t>
            </a:r>
            <a:r>
              <a:rPr lang="en-US" sz="1600" b="1" i="1" dirty="0">
                <a:solidFill>
                  <a:srgbClr val="00B050"/>
                </a:solidFill>
              </a:rPr>
              <a:t>*front </a:t>
            </a:r>
            <a:r>
              <a:rPr lang="en-US" sz="1600" dirty="0"/>
              <a:t>-&gt;</a:t>
            </a:r>
            <a:r>
              <a:rPr lang="en-US" sz="1600" dirty="0" err="1"/>
              <a:t>prev</a:t>
            </a:r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0ADF56-AD61-4834-A2AA-E3848803FBF5}"/>
              </a:ext>
            </a:extLst>
          </p:cNvPr>
          <p:cNvSpPr/>
          <p:nvPr/>
        </p:nvSpPr>
        <p:spPr>
          <a:xfrm>
            <a:off x="605288" y="3173156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3CEE82-0C1C-455B-897A-340B75233346}"/>
              </a:ext>
            </a:extLst>
          </p:cNvPr>
          <p:cNvSpPr/>
          <p:nvPr/>
        </p:nvSpPr>
        <p:spPr>
          <a:xfrm>
            <a:off x="605288" y="3449202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*next</a:t>
            </a:r>
            <a:endParaRPr lang="id-ID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552EC7-21B6-4C00-8220-9689A3F3151E}"/>
              </a:ext>
            </a:extLst>
          </p:cNvPr>
          <p:cNvSpPr/>
          <p:nvPr/>
        </p:nvSpPr>
        <p:spPr>
          <a:xfrm>
            <a:off x="605287" y="3725248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//</a:t>
            </a:r>
            <a:endParaRPr lang="id-ID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08FEFB-6C33-42A6-A0D0-1DBE76B20298}"/>
              </a:ext>
            </a:extLst>
          </p:cNvPr>
          <p:cNvSpPr/>
          <p:nvPr/>
        </p:nvSpPr>
        <p:spPr>
          <a:xfrm>
            <a:off x="1592287" y="3173156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9FB9A8-00F6-41EC-83C4-91F2A7F1A29F}"/>
              </a:ext>
            </a:extLst>
          </p:cNvPr>
          <p:cNvSpPr/>
          <p:nvPr/>
        </p:nvSpPr>
        <p:spPr>
          <a:xfrm>
            <a:off x="1592287" y="3449202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*next</a:t>
            </a:r>
            <a:endParaRPr lang="id-ID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07BC87-8FF5-4A96-8078-DC5A85453D80}"/>
              </a:ext>
            </a:extLst>
          </p:cNvPr>
          <p:cNvSpPr/>
          <p:nvPr/>
        </p:nvSpPr>
        <p:spPr>
          <a:xfrm>
            <a:off x="1592286" y="3725248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</a:t>
            </a:r>
            <a:r>
              <a:rPr lang="en-US" sz="1100" dirty="0" err="1"/>
              <a:t>prev</a:t>
            </a:r>
            <a:endParaRPr lang="id-ID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79063F-A4FB-4597-AEA2-BB37AB055973}"/>
              </a:ext>
            </a:extLst>
          </p:cNvPr>
          <p:cNvSpPr/>
          <p:nvPr/>
        </p:nvSpPr>
        <p:spPr>
          <a:xfrm>
            <a:off x="2579285" y="3173156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390088-EB50-4DDF-A957-C1D64CF23E5B}"/>
              </a:ext>
            </a:extLst>
          </p:cNvPr>
          <p:cNvSpPr/>
          <p:nvPr/>
        </p:nvSpPr>
        <p:spPr>
          <a:xfrm>
            <a:off x="2579285" y="3449202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*next</a:t>
            </a:r>
            <a:endParaRPr lang="id-ID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8D3230-3878-4407-97E4-A424307F6A45}"/>
              </a:ext>
            </a:extLst>
          </p:cNvPr>
          <p:cNvSpPr/>
          <p:nvPr/>
        </p:nvSpPr>
        <p:spPr>
          <a:xfrm>
            <a:off x="2579284" y="3725248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</a:t>
            </a:r>
            <a:r>
              <a:rPr lang="en-US" sz="1100" dirty="0" err="1"/>
              <a:t>prev</a:t>
            </a:r>
            <a:endParaRPr lang="id-ID"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A3B882-E84C-4C23-9F90-E2E99DF23FDC}"/>
              </a:ext>
            </a:extLst>
          </p:cNvPr>
          <p:cNvSpPr/>
          <p:nvPr/>
        </p:nvSpPr>
        <p:spPr>
          <a:xfrm>
            <a:off x="3559824" y="3173156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28B146-4596-47A1-9195-69C429458488}"/>
              </a:ext>
            </a:extLst>
          </p:cNvPr>
          <p:cNvSpPr/>
          <p:nvPr/>
        </p:nvSpPr>
        <p:spPr>
          <a:xfrm>
            <a:off x="3559824" y="3449202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*next</a:t>
            </a:r>
            <a:endParaRPr lang="id-ID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AEACFA-9FF2-4278-8A4E-7E85E72EB886}"/>
              </a:ext>
            </a:extLst>
          </p:cNvPr>
          <p:cNvSpPr/>
          <p:nvPr/>
        </p:nvSpPr>
        <p:spPr>
          <a:xfrm>
            <a:off x="3559823" y="3725248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</a:t>
            </a:r>
            <a:r>
              <a:rPr lang="en-US" sz="1100" dirty="0" err="1"/>
              <a:t>prev</a:t>
            </a:r>
            <a:endParaRPr lang="id-ID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9330B-9773-46C5-BE82-2AD3FEBAD276}"/>
              </a:ext>
            </a:extLst>
          </p:cNvPr>
          <p:cNvSpPr/>
          <p:nvPr/>
        </p:nvSpPr>
        <p:spPr>
          <a:xfrm>
            <a:off x="4540362" y="3158563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66A321-476F-41DD-A2C5-F9BD5BFE8C21}"/>
              </a:ext>
            </a:extLst>
          </p:cNvPr>
          <p:cNvSpPr/>
          <p:nvPr/>
        </p:nvSpPr>
        <p:spPr>
          <a:xfrm>
            <a:off x="4540362" y="3434609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//</a:t>
            </a:r>
            <a:endParaRPr lang="id-ID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C68B3C-9739-4D19-9A14-1B6F434D750F}"/>
              </a:ext>
            </a:extLst>
          </p:cNvPr>
          <p:cNvSpPr/>
          <p:nvPr/>
        </p:nvSpPr>
        <p:spPr>
          <a:xfrm>
            <a:off x="4540361" y="3710655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</a:t>
            </a:r>
            <a:r>
              <a:rPr lang="en-US" sz="1100" dirty="0" err="1"/>
              <a:t>prev</a:t>
            </a:r>
            <a:endParaRPr lang="id-ID" sz="1100" dirty="0"/>
          </a:p>
        </p:txBody>
      </p:sp>
      <p:cxnSp>
        <p:nvCxnSpPr>
          <p:cNvPr id="29" name="Connector: Elbow 43">
            <a:extLst>
              <a:ext uri="{FF2B5EF4-FFF2-40B4-BE49-F238E27FC236}">
                <a16:creationId xmlns:a16="http://schemas.microsoft.com/office/drawing/2014/main" id="{685949E7-B879-40C1-B337-DBD19A2C8BEC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1131499" y="3311179"/>
            <a:ext cx="460788" cy="27604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Elbow 45">
            <a:extLst>
              <a:ext uri="{FF2B5EF4-FFF2-40B4-BE49-F238E27FC236}">
                <a16:creationId xmlns:a16="http://schemas.microsoft.com/office/drawing/2014/main" id="{4BFC8374-0205-40E1-AAE2-B4742B157858}"/>
              </a:ext>
            </a:extLst>
          </p:cNvPr>
          <p:cNvCxnSpPr>
            <a:stCxn id="19" idx="1"/>
            <a:endCxn id="9" idx="3"/>
          </p:cNvCxnSpPr>
          <p:nvPr/>
        </p:nvCxnSpPr>
        <p:spPr>
          <a:xfrm rot="10800000">
            <a:off x="1131500" y="3311179"/>
            <a:ext cx="460787" cy="55209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nector: Elbow 47">
            <a:extLst>
              <a:ext uri="{FF2B5EF4-FFF2-40B4-BE49-F238E27FC236}">
                <a16:creationId xmlns:a16="http://schemas.microsoft.com/office/drawing/2014/main" id="{21E55075-9F8B-4A00-9FC0-71903C5D3652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2118498" y="3311179"/>
            <a:ext cx="460787" cy="27604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Connector: Elbow 49">
            <a:extLst>
              <a:ext uri="{FF2B5EF4-FFF2-40B4-BE49-F238E27FC236}">
                <a16:creationId xmlns:a16="http://schemas.microsoft.com/office/drawing/2014/main" id="{DFD1D1E9-8C8D-426B-8570-222AC02B147B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3105496" y="3311179"/>
            <a:ext cx="454328" cy="27604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Connector: Elbow 51">
            <a:extLst>
              <a:ext uri="{FF2B5EF4-FFF2-40B4-BE49-F238E27FC236}">
                <a16:creationId xmlns:a16="http://schemas.microsoft.com/office/drawing/2014/main" id="{6E5DEF83-94CA-43B0-B8D0-B4EBC13614FE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V="1">
            <a:off x="4086035" y="3296586"/>
            <a:ext cx="454327" cy="29063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Connector: Elbow 53">
            <a:extLst>
              <a:ext uri="{FF2B5EF4-FFF2-40B4-BE49-F238E27FC236}">
                <a16:creationId xmlns:a16="http://schemas.microsoft.com/office/drawing/2014/main" id="{A0BF1EE9-37C1-4F36-B1DC-F9AE02BEE3EF}"/>
              </a:ext>
            </a:extLst>
          </p:cNvPr>
          <p:cNvCxnSpPr>
            <a:stCxn id="22" idx="1"/>
            <a:endCxn id="17" idx="3"/>
          </p:cNvCxnSpPr>
          <p:nvPr/>
        </p:nvCxnSpPr>
        <p:spPr>
          <a:xfrm rot="10800000">
            <a:off x="2118498" y="3311179"/>
            <a:ext cx="460786" cy="55209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Elbow 55">
            <a:extLst>
              <a:ext uri="{FF2B5EF4-FFF2-40B4-BE49-F238E27FC236}">
                <a16:creationId xmlns:a16="http://schemas.microsoft.com/office/drawing/2014/main" id="{EB4E0141-5579-47D0-8623-C51B8579C7F2}"/>
              </a:ext>
            </a:extLst>
          </p:cNvPr>
          <p:cNvCxnSpPr>
            <a:stCxn id="25" idx="1"/>
            <a:endCxn id="20" idx="3"/>
          </p:cNvCxnSpPr>
          <p:nvPr/>
        </p:nvCxnSpPr>
        <p:spPr>
          <a:xfrm rot="10800000">
            <a:off x="3105497" y="3311179"/>
            <a:ext cx="454327" cy="55209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Elbow 57">
            <a:extLst>
              <a:ext uri="{FF2B5EF4-FFF2-40B4-BE49-F238E27FC236}">
                <a16:creationId xmlns:a16="http://schemas.microsoft.com/office/drawing/2014/main" id="{7D8CD41D-7BAA-4279-9C61-6C2A60C97B3B}"/>
              </a:ext>
            </a:extLst>
          </p:cNvPr>
          <p:cNvCxnSpPr>
            <a:stCxn id="28" idx="1"/>
            <a:endCxn id="23" idx="3"/>
          </p:cNvCxnSpPr>
          <p:nvPr/>
        </p:nvCxnSpPr>
        <p:spPr>
          <a:xfrm rot="10800000">
            <a:off x="4086035" y="3311180"/>
            <a:ext cx="454326" cy="53749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235470D-ADAD-42BF-95C2-43BBAFE0FE36}"/>
              </a:ext>
            </a:extLst>
          </p:cNvPr>
          <p:cNvSpPr/>
          <p:nvPr/>
        </p:nvSpPr>
        <p:spPr>
          <a:xfrm>
            <a:off x="4540360" y="2640078"/>
            <a:ext cx="526211" cy="276046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C00000"/>
                </a:solidFill>
              </a:rPr>
              <a:t>*rear</a:t>
            </a:r>
            <a:endParaRPr lang="id-ID" sz="1050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BA081D-30DC-4A98-A46A-53D856273B96}"/>
              </a:ext>
            </a:extLst>
          </p:cNvPr>
          <p:cNvCxnSpPr>
            <a:stCxn id="37" idx="2"/>
            <a:endCxn id="26" idx="0"/>
          </p:cNvCxnSpPr>
          <p:nvPr/>
        </p:nvCxnSpPr>
        <p:spPr>
          <a:xfrm>
            <a:off x="4803466" y="2916124"/>
            <a:ext cx="2" cy="242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BAC6332-D326-40DF-A282-5FBB781A7450}"/>
              </a:ext>
            </a:extLst>
          </p:cNvPr>
          <p:cNvSpPr/>
          <p:nvPr/>
        </p:nvSpPr>
        <p:spPr>
          <a:xfrm>
            <a:off x="595196" y="2671650"/>
            <a:ext cx="526211" cy="276046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50"/>
                </a:solidFill>
              </a:rPr>
              <a:t>*front</a:t>
            </a:r>
            <a:endParaRPr lang="id-ID" sz="1050" dirty="0">
              <a:solidFill>
                <a:srgbClr val="00B05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5BF464-AA75-409A-BF1B-7A19781CE3F2}"/>
              </a:ext>
            </a:extLst>
          </p:cNvPr>
          <p:cNvCxnSpPr>
            <a:stCxn id="39" idx="2"/>
          </p:cNvCxnSpPr>
          <p:nvPr/>
        </p:nvCxnSpPr>
        <p:spPr>
          <a:xfrm>
            <a:off x="858302" y="2947696"/>
            <a:ext cx="2" cy="2424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C433FF-846B-4855-BD95-36324039C8BD}"/>
              </a:ext>
            </a:extLst>
          </p:cNvPr>
          <p:cNvSpPr txBox="1"/>
          <p:nvPr/>
        </p:nvSpPr>
        <p:spPr>
          <a:xfrm>
            <a:off x="546328" y="4772733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Q: </a:t>
            </a:r>
            <a:r>
              <a:rPr lang="en-US" dirty="0"/>
              <a:t>How about singly linked list implementation of queue?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3423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Programming Assignment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Implements stack and queue with singly linked list in C++!</a:t>
            </a:r>
          </a:p>
          <a:p>
            <a:r>
              <a:rPr lang="en-US" sz="2400" dirty="0"/>
              <a:t>Discuss the code in e-learning!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7183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Stack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574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/>
              <a:t>Stack</a:t>
            </a:r>
            <a:r>
              <a:rPr lang="en-US" sz="2400" dirty="0"/>
              <a:t> is a container of objects that are inserted and removed according to </a:t>
            </a:r>
            <a:r>
              <a:rPr lang="en-US" sz="2400" b="1" dirty="0">
                <a:solidFill>
                  <a:srgbClr val="C00000"/>
                </a:solidFill>
              </a:rPr>
              <a:t>Last-In First-Out </a:t>
            </a:r>
            <a:r>
              <a:rPr lang="en-US" sz="2400" dirty="0"/>
              <a:t>(LIFO) principle.</a:t>
            </a:r>
          </a:p>
          <a:p>
            <a:endParaRPr lang="en-US" sz="2400" dirty="0"/>
          </a:p>
          <a:p>
            <a:r>
              <a:rPr lang="en-US" sz="2400" dirty="0"/>
              <a:t>Operations:</a:t>
            </a:r>
          </a:p>
          <a:p>
            <a:pPr lvl="1">
              <a:tabLst>
                <a:tab pos="1612900" algn="l"/>
              </a:tabLst>
            </a:pPr>
            <a:r>
              <a:rPr lang="en-US" altLang="id-ID" sz="2000" dirty="0"/>
              <a:t>Push	: Equivalent to an insert</a:t>
            </a:r>
          </a:p>
          <a:p>
            <a:pPr lvl="1">
              <a:tabLst>
                <a:tab pos="1612900" algn="l"/>
              </a:tabLst>
            </a:pPr>
            <a:r>
              <a:rPr lang="en-US" altLang="id-ID" sz="2000" dirty="0"/>
              <a:t>Pop	: Deletes the most recently inserted element</a:t>
            </a:r>
          </a:p>
          <a:p>
            <a:pPr lvl="1">
              <a:tabLst>
                <a:tab pos="1612900" algn="l"/>
              </a:tabLst>
            </a:pPr>
            <a:r>
              <a:rPr lang="en-US" altLang="id-ID" sz="2000" dirty="0"/>
              <a:t>Top	: Examines the most recently inserted element</a:t>
            </a:r>
          </a:p>
          <a:p>
            <a:pPr lvl="1">
              <a:tabLst>
                <a:tab pos="1612900" algn="l"/>
              </a:tabLst>
            </a:pPr>
            <a:r>
              <a:rPr lang="en-US" altLang="id-ID" sz="2000" dirty="0" err="1"/>
              <a:t>isEmpty</a:t>
            </a:r>
            <a:r>
              <a:rPr lang="en-US" altLang="id-ID" sz="2000" dirty="0"/>
              <a:t>	: check whether stack is empty</a:t>
            </a:r>
          </a:p>
          <a:p>
            <a:pPr lvl="1">
              <a:tabLst>
                <a:tab pos="1612900" algn="l"/>
              </a:tabLst>
            </a:pPr>
            <a:r>
              <a:rPr lang="en-US" altLang="id-ID" sz="2000" dirty="0" err="1"/>
              <a:t>isFull</a:t>
            </a:r>
            <a:r>
              <a:rPr lang="en-US" altLang="id-ID" sz="2000" dirty="0"/>
              <a:t>	: check </a:t>
            </a:r>
            <a:r>
              <a:rPr lang="en-US" altLang="id-ID" sz="2000" dirty="0" err="1"/>
              <a:t>wheater</a:t>
            </a:r>
            <a:r>
              <a:rPr lang="en-US" altLang="id-ID" sz="2000" dirty="0"/>
              <a:t> stack is full</a:t>
            </a:r>
          </a:p>
          <a:p>
            <a:pPr lvl="1">
              <a:tabLst>
                <a:tab pos="1612900" algn="l"/>
              </a:tabLst>
            </a:pPr>
            <a:r>
              <a:rPr lang="en-US" altLang="id-ID" sz="2000" dirty="0" err="1"/>
              <a:t>printElements</a:t>
            </a:r>
            <a:r>
              <a:rPr lang="en-US" altLang="id-ID" sz="2000" dirty="0"/>
              <a:t>: print all elements value</a:t>
            </a:r>
          </a:p>
          <a:p>
            <a:pPr>
              <a:tabLst>
                <a:tab pos="1612900" algn="l"/>
              </a:tabLst>
            </a:pPr>
            <a:endParaRPr lang="en-US" altLang="id-ID" sz="2400" dirty="0"/>
          </a:p>
          <a:p>
            <a:pPr>
              <a:tabLst>
                <a:tab pos="1612900" algn="l"/>
              </a:tabLst>
            </a:pPr>
            <a:r>
              <a:rPr lang="en-US" altLang="id-ID" sz="2400" dirty="0"/>
              <a:t>Any list implementation could be used to implement a stack</a:t>
            </a:r>
          </a:p>
          <a:p>
            <a:pPr lvl="1">
              <a:tabLst>
                <a:tab pos="1612900" algn="l"/>
              </a:tabLst>
            </a:pPr>
            <a:r>
              <a:rPr lang="en-US" altLang="id-ID" sz="2000" dirty="0"/>
              <a:t>Arrays 		: </a:t>
            </a:r>
            <a:r>
              <a:rPr lang="en-US" altLang="id-ID" sz="2000" b="1" dirty="0">
                <a:solidFill>
                  <a:srgbClr val="C00000"/>
                </a:solidFill>
              </a:rPr>
              <a:t>Static size </a:t>
            </a:r>
            <a:r>
              <a:rPr lang="en-US" altLang="id-ID" sz="2000" dirty="0"/>
              <a:t>(the size of stack is given initially)</a:t>
            </a:r>
          </a:p>
          <a:p>
            <a:pPr lvl="1">
              <a:tabLst>
                <a:tab pos="1612900" algn="l"/>
              </a:tabLst>
            </a:pPr>
            <a:r>
              <a:rPr lang="en-US" altLang="id-ID" sz="2000" dirty="0"/>
              <a:t>Linked lists 	: </a:t>
            </a:r>
            <a:r>
              <a:rPr lang="en-US" altLang="id-ID" sz="2000" b="1" dirty="0">
                <a:solidFill>
                  <a:srgbClr val="C00000"/>
                </a:solidFill>
              </a:rPr>
              <a:t>Dynamic size </a:t>
            </a:r>
            <a:r>
              <a:rPr lang="en-US" altLang="id-ID" sz="2000" dirty="0"/>
              <a:t>(never become full)</a:t>
            </a:r>
          </a:p>
          <a:p>
            <a:pPr>
              <a:tabLst>
                <a:tab pos="1612900" algn="l"/>
              </a:tabLst>
            </a:pPr>
            <a:endParaRPr lang="en-US" altLang="id-ID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0AA92F-2E57-4CAF-B844-C27B151FE970}"/>
              </a:ext>
            </a:extLst>
          </p:cNvPr>
          <p:cNvGrpSpPr/>
          <p:nvPr/>
        </p:nvGrpSpPr>
        <p:grpSpPr>
          <a:xfrm>
            <a:off x="9117980" y="1992216"/>
            <a:ext cx="1568977" cy="3807288"/>
            <a:chOff x="7991629" y="985759"/>
            <a:chExt cx="1781175" cy="432220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73E2AF-EA6B-4F8A-BEBB-5DEDBC286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1629" y="985759"/>
              <a:ext cx="1781175" cy="39528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DD349E-AABF-4251-9F0B-ECC77DCE2075}"/>
                </a:ext>
              </a:extLst>
            </p:cNvPr>
            <p:cNvSpPr txBox="1"/>
            <p:nvPr/>
          </p:nvSpPr>
          <p:spPr>
            <a:xfrm>
              <a:off x="8386916" y="4938634"/>
              <a:ext cx="875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Stack</a:t>
              </a:r>
              <a:endParaRPr lang="id-ID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6071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Stack Example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BA631320-32E6-41CF-AA8D-FDAE09B20CD9}"/>
              </a:ext>
            </a:extLst>
          </p:cNvPr>
          <p:cNvSpPr/>
          <p:nvPr/>
        </p:nvSpPr>
        <p:spPr>
          <a:xfrm>
            <a:off x="3036497" y="4360527"/>
            <a:ext cx="457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2108E41A-31C4-4025-93AE-6F4FAAD3B7CB}"/>
              </a:ext>
            </a:extLst>
          </p:cNvPr>
          <p:cNvGrpSpPr/>
          <p:nvPr/>
        </p:nvGrpSpPr>
        <p:grpSpPr>
          <a:xfrm>
            <a:off x="2958860" y="2896452"/>
            <a:ext cx="612475" cy="1984076"/>
            <a:chOff x="4597879" y="3321169"/>
            <a:chExt cx="612475" cy="1984076"/>
          </a:xfrm>
        </p:grpSpPr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E85A3C7A-2F99-4893-861F-9775D9A2676F}"/>
                </a:ext>
              </a:extLst>
            </p:cNvPr>
            <p:cNvCxnSpPr/>
            <p:nvPr/>
          </p:nvCxnSpPr>
          <p:spPr>
            <a:xfrm>
              <a:off x="4597879" y="3321170"/>
              <a:ext cx="0" cy="19840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B2836BB2-1204-4F53-81D5-4CD75B8E202D}"/>
                </a:ext>
              </a:extLst>
            </p:cNvPr>
            <p:cNvCxnSpPr/>
            <p:nvPr/>
          </p:nvCxnSpPr>
          <p:spPr>
            <a:xfrm>
              <a:off x="4597879" y="5305245"/>
              <a:ext cx="612475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34F59F6-3E8C-48FD-90B0-CA37A7E93131}"/>
                </a:ext>
              </a:extLst>
            </p:cNvPr>
            <p:cNvCxnSpPr/>
            <p:nvPr/>
          </p:nvCxnSpPr>
          <p:spPr>
            <a:xfrm>
              <a:off x="5210354" y="3321169"/>
              <a:ext cx="0" cy="19840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2" name="TextBox 1041">
            <a:extLst>
              <a:ext uri="{FF2B5EF4-FFF2-40B4-BE49-F238E27FC236}">
                <a16:creationId xmlns:a16="http://schemas.microsoft.com/office/drawing/2014/main" id="{647DB02C-FA8E-40BB-94C6-6E1D5E9A2736}"/>
              </a:ext>
            </a:extLst>
          </p:cNvPr>
          <p:cNvSpPr txBox="1"/>
          <p:nvPr/>
        </p:nvSpPr>
        <p:spPr>
          <a:xfrm>
            <a:off x="2466200" y="4404461"/>
            <a:ext cx="50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top</a:t>
            </a:r>
            <a:endParaRPr lang="id-ID" b="1" i="1" dirty="0">
              <a:solidFill>
                <a:srgbClr val="00B05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58F3E9-C147-4D62-8224-3A671EEFE0B5}"/>
              </a:ext>
            </a:extLst>
          </p:cNvPr>
          <p:cNvSpPr/>
          <p:nvPr/>
        </p:nvSpPr>
        <p:spPr>
          <a:xfrm>
            <a:off x="4353463" y="4360527"/>
            <a:ext cx="457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C50A5D3-1DA2-4C40-A7E4-94CD940021AB}"/>
              </a:ext>
            </a:extLst>
          </p:cNvPr>
          <p:cNvGrpSpPr/>
          <p:nvPr/>
        </p:nvGrpSpPr>
        <p:grpSpPr>
          <a:xfrm>
            <a:off x="4275826" y="2896452"/>
            <a:ext cx="612475" cy="1984076"/>
            <a:chOff x="4597879" y="3321169"/>
            <a:chExt cx="612475" cy="1984076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00A115A-4BF1-4E16-9B26-A837C53C8320}"/>
                </a:ext>
              </a:extLst>
            </p:cNvPr>
            <p:cNvCxnSpPr/>
            <p:nvPr/>
          </p:nvCxnSpPr>
          <p:spPr>
            <a:xfrm>
              <a:off x="4597879" y="3321170"/>
              <a:ext cx="0" cy="19840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5F27C2-6AB1-4284-B40E-6551216C0F38}"/>
                </a:ext>
              </a:extLst>
            </p:cNvPr>
            <p:cNvCxnSpPr/>
            <p:nvPr/>
          </p:nvCxnSpPr>
          <p:spPr>
            <a:xfrm>
              <a:off x="4597879" y="5305245"/>
              <a:ext cx="612475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285F40-2E41-470A-AA22-00B5B26B78D7}"/>
                </a:ext>
              </a:extLst>
            </p:cNvPr>
            <p:cNvCxnSpPr/>
            <p:nvPr/>
          </p:nvCxnSpPr>
          <p:spPr>
            <a:xfrm>
              <a:off x="5210354" y="3321169"/>
              <a:ext cx="0" cy="19840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CF8CFEA-CC2D-4FFE-88BF-7D63D7C10F32}"/>
              </a:ext>
            </a:extLst>
          </p:cNvPr>
          <p:cNvSpPr txBox="1"/>
          <p:nvPr/>
        </p:nvSpPr>
        <p:spPr>
          <a:xfrm>
            <a:off x="3809519" y="3915861"/>
            <a:ext cx="50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top</a:t>
            </a:r>
            <a:endParaRPr lang="id-ID" b="1" i="1" dirty="0">
              <a:solidFill>
                <a:srgbClr val="00B05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4FA9B2-D03E-4DBF-AEFC-0BE15CC140AA}"/>
              </a:ext>
            </a:extLst>
          </p:cNvPr>
          <p:cNvSpPr/>
          <p:nvPr/>
        </p:nvSpPr>
        <p:spPr>
          <a:xfrm>
            <a:off x="4353463" y="3871927"/>
            <a:ext cx="457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81722BD-4C53-4076-86BF-7C3806E263CB}"/>
              </a:ext>
            </a:extLst>
          </p:cNvPr>
          <p:cNvSpPr/>
          <p:nvPr/>
        </p:nvSpPr>
        <p:spPr>
          <a:xfrm>
            <a:off x="5748066" y="4360527"/>
            <a:ext cx="457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FB93BA-5A1A-45FB-B486-634E03619700}"/>
              </a:ext>
            </a:extLst>
          </p:cNvPr>
          <p:cNvGrpSpPr/>
          <p:nvPr/>
        </p:nvGrpSpPr>
        <p:grpSpPr>
          <a:xfrm>
            <a:off x="5670429" y="2896452"/>
            <a:ext cx="612475" cy="1984076"/>
            <a:chOff x="4597879" y="3321169"/>
            <a:chExt cx="612475" cy="1984076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46366A8-90A8-4BFF-BCF8-84A5065E77DB}"/>
                </a:ext>
              </a:extLst>
            </p:cNvPr>
            <p:cNvCxnSpPr/>
            <p:nvPr/>
          </p:nvCxnSpPr>
          <p:spPr>
            <a:xfrm>
              <a:off x="4597879" y="3321170"/>
              <a:ext cx="0" cy="19840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249D738-4D06-4295-9517-50E0AA8FEC24}"/>
                </a:ext>
              </a:extLst>
            </p:cNvPr>
            <p:cNvCxnSpPr/>
            <p:nvPr/>
          </p:nvCxnSpPr>
          <p:spPr>
            <a:xfrm>
              <a:off x="4597879" y="5305245"/>
              <a:ext cx="612475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9D6127-436A-4706-9134-BA4DE58B5797}"/>
                </a:ext>
              </a:extLst>
            </p:cNvPr>
            <p:cNvCxnSpPr/>
            <p:nvPr/>
          </p:nvCxnSpPr>
          <p:spPr>
            <a:xfrm>
              <a:off x="5210354" y="3321169"/>
              <a:ext cx="0" cy="19840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B16AEFC-1080-4882-8F3A-DB1E7DD93D2F}"/>
              </a:ext>
            </a:extLst>
          </p:cNvPr>
          <p:cNvSpPr txBox="1"/>
          <p:nvPr/>
        </p:nvSpPr>
        <p:spPr>
          <a:xfrm>
            <a:off x="5160993" y="3486758"/>
            <a:ext cx="50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top</a:t>
            </a:r>
            <a:endParaRPr lang="id-ID" b="1" i="1" dirty="0">
              <a:solidFill>
                <a:srgbClr val="00B05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463D5E-0EFE-4370-9D21-AB0DBB7562CD}"/>
              </a:ext>
            </a:extLst>
          </p:cNvPr>
          <p:cNvSpPr/>
          <p:nvPr/>
        </p:nvSpPr>
        <p:spPr>
          <a:xfrm>
            <a:off x="5748066" y="3871927"/>
            <a:ext cx="457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22F241-0558-4DFF-84BE-90675F0DAB6A}"/>
              </a:ext>
            </a:extLst>
          </p:cNvPr>
          <p:cNvSpPr/>
          <p:nvPr/>
        </p:nvSpPr>
        <p:spPr>
          <a:xfrm>
            <a:off x="5748066" y="3399027"/>
            <a:ext cx="457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BC7BC1B-DFDC-41F0-A733-C31BBCCD09AF}"/>
              </a:ext>
            </a:extLst>
          </p:cNvPr>
          <p:cNvSpPr/>
          <p:nvPr/>
        </p:nvSpPr>
        <p:spPr>
          <a:xfrm>
            <a:off x="7142668" y="4360527"/>
            <a:ext cx="457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620DEE2-424D-4AA7-97D0-42FD046D1B7F}"/>
              </a:ext>
            </a:extLst>
          </p:cNvPr>
          <p:cNvGrpSpPr/>
          <p:nvPr/>
        </p:nvGrpSpPr>
        <p:grpSpPr>
          <a:xfrm>
            <a:off x="7065031" y="2896452"/>
            <a:ext cx="612475" cy="1984076"/>
            <a:chOff x="4597879" y="3321169"/>
            <a:chExt cx="612475" cy="198407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9F36E21-C0D1-4266-A1BE-B8D052AF02E4}"/>
                </a:ext>
              </a:extLst>
            </p:cNvPr>
            <p:cNvCxnSpPr/>
            <p:nvPr/>
          </p:nvCxnSpPr>
          <p:spPr>
            <a:xfrm>
              <a:off x="4597879" y="3321170"/>
              <a:ext cx="0" cy="19840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45C447D-D529-4622-B899-BFD83FBA3D1C}"/>
                </a:ext>
              </a:extLst>
            </p:cNvPr>
            <p:cNvCxnSpPr/>
            <p:nvPr/>
          </p:nvCxnSpPr>
          <p:spPr>
            <a:xfrm>
              <a:off x="4597879" y="5305245"/>
              <a:ext cx="612475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6F82FF9-C16C-401F-ABC2-E0EBA74C3355}"/>
                </a:ext>
              </a:extLst>
            </p:cNvPr>
            <p:cNvCxnSpPr/>
            <p:nvPr/>
          </p:nvCxnSpPr>
          <p:spPr>
            <a:xfrm>
              <a:off x="5210354" y="3321169"/>
              <a:ext cx="0" cy="19840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34D0D3D-22E7-4E4A-9621-EDFC9F2BF95C}"/>
              </a:ext>
            </a:extLst>
          </p:cNvPr>
          <p:cNvSpPr txBox="1"/>
          <p:nvPr/>
        </p:nvSpPr>
        <p:spPr>
          <a:xfrm>
            <a:off x="6598724" y="3915861"/>
            <a:ext cx="50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top</a:t>
            </a:r>
            <a:endParaRPr lang="id-ID" b="1" i="1" dirty="0">
              <a:solidFill>
                <a:srgbClr val="00B05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EEAAB1F-5C24-40ED-92E3-5D11ADF5413C}"/>
              </a:ext>
            </a:extLst>
          </p:cNvPr>
          <p:cNvSpPr/>
          <p:nvPr/>
        </p:nvSpPr>
        <p:spPr>
          <a:xfrm>
            <a:off x="7142668" y="3871927"/>
            <a:ext cx="457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80586EB-3B75-47E0-A0DF-8FD5681171F6}"/>
              </a:ext>
            </a:extLst>
          </p:cNvPr>
          <p:cNvSpPr/>
          <p:nvPr/>
        </p:nvSpPr>
        <p:spPr>
          <a:xfrm>
            <a:off x="8683921" y="4360527"/>
            <a:ext cx="457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5879AE5-F6AC-458D-8249-B4C125B9B466}"/>
              </a:ext>
            </a:extLst>
          </p:cNvPr>
          <p:cNvGrpSpPr/>
          <p:nvPr/>
        </p:nvGrpSpPr>
        <p:grpSpPr>
          <a:xfrm>
            <a:off x="8606284" y="2896452"/>
            <a:ext cx="612475" cy="1984076"/>
            <a:chOff x="4597879" y="3321169"/>
            <a:chExt cx="612475" cy="1984076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017E8EC-6B45-443A-A627-9F4FF8BF28B1}"/>
                </a:ext>
              </a:extLst>
            </p:cNvPr>
            <p:cNvCxnSpPr/>
            <p:nvPr/>
          </p:nvCxnSpPr>
          <p:spPr>
            <a:xfrm>
              <a:off x="4597879" y="3321170"/>
              <a:ext cx="0" cy="19840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16F7F74-1B6D-4139-90B0-6DBAA8B325F2}"/>
                </a:ext>
              </a:extLst>
            </p:cNvPr>
            <p:cNvCxnSpPr/>
            <p:nvPr/>
          </p:nvCxnSpPr>
          <p:spPr>
            <a:xfrm>
              <a:off x="4597879" y="5305245"/>
              <a:ext cx="612475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C6919E8-FECA-4D96-8845-6E5A24242CFE}"/>
                </a:ext>
              </a:extLst>
            </p:cNvPr>
            <p:cNvCxnSpPr/>
            <p:nvPr/>
          </p:nvCxnSpPr>
          <p:spPr>
            <a:xfrm>
              <a:off x="5210354" y="3321169"/>
              <a:ext cx="0" cy="19840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AAAC856-B41E-4BAE-BC10-20FB3538CBC8}"/>
              </a:ext>
            </a:extLst>
          </p:cNvPr>
          <p:cNvSpPr txBox="1"/>
          <p:nvPr/>
        </p:nvSpPr>
        <p:spPr>
          <a:xfrm>
            <a:off x="8174486" y="4391928"/>
            <a:ext cx="50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top</a:t>
            </a:r>
            <a:endParaRPr lang="id-ID" b="1" i="1" dirty="0">
              <a:solidFill>
                <a:srgbClr val="00B05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5AE8A4A-31E3-48FD-B096-C0E4B2D194C4}"/>
              </a:ext>
            </a:extLst>
          </p:cNvPr>
          <p:cNvSpPr/>
          <p:nvPr/>
        </p:nvSpPr>
        <p:spPr>
          <a:xfrm>
            <a:off x="10122133" y="4360526"/>
            <a:ext cx="457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580FAD-6994-48A6-8CE8-F65BE86B9F93}"/>
              </a:ext>
            </a:extLst>
          </p:cNvPr>
          <p:cNvGrpSpPr/>
          <p:nvPr/>
        </p:nvGrpSpPr>
        <p:grpSpPr>
          <a:xfrm>
            <a:off x="10044496" y="2896451"/>
            <a:ext cx="612475" cy="1984076"/>
            <a:chOff x="4597879" y="3321169"/>
            <a:chExt cx="612475" cy="1984076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4C34404-F7B0-472F-B1FE-D5042FEC627C}"/>
                </a:ext>
              </a:extLst>
            </p:cNvPr>
            <p:cNvCxnSpPr/>
            <p:nvPr/>
          </p:nvCxnSpPr>
          <p:spPr>
            <a:xfrm>
              <a:off x="4597879" y="3321170"/>
              <a:ext cx="0" cy="19840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CD78A28-5841-4E6E-9394-4F16CBED8501}"/>
                </a:ext>
              </a:extLst>
            </p:cNvPr>
            <p:cNvCxnSpPr/>
            <p:nvPr/>
          </p:nvCxnSpPr>
          <p:spPr>
            <a:xfrm>
              <a:off x="4597879" y="5305245"/>
              <a:ext cx="612475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2C18000-9F54-49DB-B74C-01CFAA1397C9}"/>
                </a:ext>
              </a:extLst>
            </p:cNvPr>
            <p:cNvCxnSpPr/>
            <p:nvPr/>
          </p:nvCxnSpPr>
          <p:spPr>
            <a:xfrm>
              <a:off x="5210354" y="3321169"/>
              <a:ext cx="0" cy="19840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DE98106-B309-488C-9C8D-729271AFD87D}"/>
              </a:ext>
            </a:extLst>
          </p:cNvPr>
          <p:cNvSpPr txBox="1"/>
          <p:nvPr/>
        </p:nvSpPr>
        <p:spPr>
          <a:xfrm>
            <a:off x="9561178" y="3928594"/>
            <a:ext cx="50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top</a:t>
            </a:r>
            <a:endParaRPr lang="id-ID" b="1" i="1" dirty="0">
              <a:solidFill>
                <a:srgbClr val="00B05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DBAB6C6-A296-4FE0-9614-389328002756}"/>
              </a:ext>
            </a:extLst>
          </p:cNvPr>
          <p:cNvSpPr/>
          <p:nvPr/>
        </p:nvSpPr>
        <p:spPr>
          <a:xfrm>
            <a:off x="10122132" y="3887626"/>
            <a:ext cx="457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568F7F7-2A1B-4D88-A36F-193757929AAD}"/>
              </a:ext>
            </a:extLst>
          </p:cNvPr>
          <p:cNvGrpSpPr/>
          <p:nvPr/>
        </p:nvGrpSpPr>
        <p:grpSpPr>
          <a:xfrm>
            <a:off x="1523521" y="2895588"/>
            <a:ext cx="612475" cy="1984076"/>
            <a:chOff x="4597879" y="3321169"/>
            <a:chExt cx="612475" cy="1984076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A7D5895-F781-4EEA-899A-B30A0B0F9F6E}"/>
                </a:ext>
              </a:extLst>
            </p:cNvPr>
            <p:cNvCxnSpPr/>
            <p:nvPr/>
          </p:nvCxnSpPr>
          <p:spPr>
            <a:xfrm>
              <a:off x="4597879" y="3321170"/>
              <a:ext cx="0" cy="19840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23830D1-9D1F-4FD0-BCCF-67592F72AD76}"/>
                </a:ext>
              </a:extLst>
            </p:cNvPr>
            <p:cNvCxnSpPr/>
            <p:nvPr/>
          </p:nvCxnSpPr>
          <p:spPr>
            <a:xfrm>
              <a:off x="4597879" y="5305245"/>
              <a:ext cx="612475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C419BC0-BE7A-43CD-810D-7BA1A06424EE}"/>
                </a:ext>
              </a:extLst>
            </p:cNvPr>
            <p:cNvCxnSpPr/>
            <p:nvPr/>
          </p:nvCxnSpPr>
          <p:spPr>
            <a:xfrm>
              <a:off x="5210354" y="3321169"/>
              <a:ext cx="0" cy="19840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88C76EA2-6910-4315-B6F6-C257EF9A5851}"/>
              </a:ext>
            </a:extLst>
          </p:cNvPr>
          <p:cNvSpPr txBox="1"/>
          <p:nvPr/>
        </p:nvSpPr>
        <p:spPr>
          <a:xfrm>
            <a:off x="980780" y="4796277"/>
            <a:ext cx="50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top</a:t>
            </a:r>
            <a:endParaRPr lang="id-ID" b="1" i="1" dirty="0">
              <a:solidFill>
                <a:srgbClr val="00B050"/>
              </a:solidFill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9A0C8CBD-2874-44B8-A58F-A6F2C1241023}"/>
              </a:ext>
            </a:extLst>
          </p:cNvPr>
          <p:cNvSpPr txBox="1"/>
          <p:nvPr/>
        </p:nvSpPr>
        <p:spPr>
          <a:xfrm>
            <a:off x="1436573" y="2175972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empty</a:t>
            </a:r>
            <a:endParaRPr lang="id-ID" b="1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B04865-272D-49A2-848D-EE2885A96209}"/>
              </a:ext>
            </a:extLst>
          </p:cNvPr>
          <p:cNvSpPr txBox="1"/>
          <p:nvPr/>
        </p:nvSpPr>
        <p:spPr>
          <a:xfrm>
            <a:off x="2800065" y="218098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push(A)</a:t>
            </a:r>
            <a:endParaRPr lang="id-ID" b="1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84E135-CF9C-4FBE-946D-20FDA589F3D6}"/>
              </a:ext>
            </a:extLst>
          </p:cNvPr>
          <p:cNvSpPr txBox="1"/>
          <p:nvPr/>
        </p:nvSpPr>
        <p:spPr>
          <a:xfrm>
            <a:off x="4117031" y="217597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push(B)</a:t>
            </a:r>
            <a:endParaRPr lang="id-ID" b="1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FACED2-E182-4910-8C6A-CE1A070E55A3}"/>
              </a:ext>
            </a:extLst>
          </p:cNvPr>
          <p:cNvSpPr txBox="1"/>
          <p:nvPr/>
        </p:nvSpPr>
        <p:spPr>
          <a:xfrm>
            <a:off x="5492946" y="218671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push(C)</a:t>
            </a:r>
            <a:endParaRPr lang="id-ID" b="1" dirty="0">
              <a:solidFill>
                <a:srgbClr val="C0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445155D-268E-4ECE-BB2F-BDA75832505D}"/>
              </a:ext>
            </a:extLst>
          </p:cNvPr>
          <p:cNvSpPr txBox="1"/>
          <p:nvPr/>
        </p:nvSpPr>
        <p:spPr>
          <a:xfrm>
            <a:off x="7021653" y="21758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pop()</a:t>
            </a:r>
            <a:endParaRPr lang="id-ID" b="1" dirty="0">
              <a:solidFill>
                <a:srgbClr val="C0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85B5970-D14E-4FE1-BD6A-6223AC4257D5}"/>
              </a:ext>
            </a:extLst>
          </p:cNvPr>
          <p:cNvSpPr txBox="1"/>
          <p:nvPr/>
        </p:nvSpPr>
        <p:spPr>
          <a:xfrm>
            <a:off x="8606284" y="216217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pop()</a:t>
            </a:r>
            <a:endParaRPr lang="id-ID" b="1" dirty="0">
              <a:solidFill>
                <a:srgbClr val="C0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CC7E21D-FDDE-4822-AF19-DC3773925A06}"/>
              </a:ext>
            </a:extLst>
          </p:cNvPr>
          <p:cNvSpPr txBox="1"/>
          <p:nvPr/>
        </p:nvSpPr>
        <p:spPr>
          <a:xfrm>
            <a:off x="9885700" y="218671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push(D)</a:t>
            </a:r>
            <a:endParaRPr lang="id-ID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5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Stack: Array Implementation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altLang="id-ID" sz="2000" dirty="0"/>
              <a:t>Declare an array size (</a:t>
            </a:r>
            <a:r>
              <a:rPr lang="en-US" altLang="id-ID" sz="2000" b="1" i="1" dirty="0" err="1">
                <a:solidFill>
                  <a:srgbClr val="C00000"/>
                </a:solidFill>
              </a:rPr>
              <a:t>maxTop</a:t>
            </a:r>
            <a:r>
              <a:rPr lang="en-US" altLang="id-ID" sz="2000" dirty="0"/>
              <a:t>)</a:t>
            </a:r>
          </a:p>
          <a:p>
            <a:r>
              <a:rPr lang="en-US" altLang="id-ID" sz="2000" dirty="0"/>
              <a:t>Associated with each stack is </a:t>
            </a:r>
            <a:r>
              <a:rPr lang="en-US" altLang="id-ID" sz="2000" b="1" i="1" dirty="0">
                <a:solidFill>
                  <a:srgbClr val="00B050"/>
                </a:solidFill>
              </a:rPr>
              <a:t>top</a:t>
            </a:r>
          </a:p>
          <a:p>
            <a:pPr lvl="1"/>
            <a:r>
              <a:rPr lang="en-US" altLang="id-ID" sz="1800" dirty="0"/>
              <a:t>for an empty stack, set </a:t>
            </a:r>
            <a:r>
              <a:rPr lang="en-US" altLang="id-ID" sz="1800" b="1" i="1" dirty="0">
                <a:solidFill>
                  <a:srgbClr val="00B050"/>
                </a:solidFill>
              </a:rPr>
              <a:t>top</a:t>
            </a:r>
            <a:r>
              <a:rPr lang="en-US" altLang="id-ID" sz="1800" dirty="0"/>
              <a:t> to -1</a:t>
            </a:r>
          </a:p>
          <a:p>
            <a:pPr lvl="1"/>
            <a:endParaRPr lang="en-US" altLang="id-ID" sz="1800" dirty="0"/>
          </a:p>
          <a:p>
            <a:r>
              <a:rPr lang="en-US" altLang="id-ID" sz="2000" dirty="0"/>
              <a:t>Push</a:t>
            </a:r>
          </a:p>
          <a:p>
            <a:pPr lvl="1"/>
            <a:r>
              <a:rPr lang="en-US" altLang="id-ID" sz="1800" dirty="0"/>
              <a:t>(1)   Increment </a:t>
            </a:r>
            <a:r>
              <a:rPr lang="en-US" altLang="id-ID" sz="1800" b="1" i="1" dirty="0">
                <a:solidFill>
                  <a:srgbClr val="00B050"/>
                </a:solidFill>
              </a:rPr>
              <a:t>top</a:t>
            </a:r>
            <a:r>
              <a:rPr lang="en-US" altLang="id-ID" sz="1800" dirty="0"/>
              <a:t> by 1.</a:t>
            </a:r>
          </a:p>
          <a:p>
            <a:pPr lvl="1"/>
            <a:r>
              <a:rPr lang="en-US" altLang="id-ID" sz="1800" dirty="0"/>
              <a:t>(2)   Set Stack[</a:t>
            </a:r>
            <a:r>
              <a:rPr lang="en-US" altLang="id-ID" sz="1800" b="1" i="1" dirty="0">
                <a:solidFill>
                  <a:srgbClr val="00B050"/>
                </a:solidFill>
              </a:rPr>
              <a:t>top</a:t>
            </a:r>
            <a:r>
              <a:rPr lang="en-US" altLang="id-ID" sz="1800" dirty="0"/>
              <a:t>] = input value</a:t>
            </a:r>
          </a:p>
          <a:p>
            <a:pPr lvl="1"/>
            <a:endParaRPr lang="en-US" altLang="id-ID" sz="1800" dirty="0"/>
          </a:p>
          <a:p>
            <a:r>
              <a:rPr lang="en-US" altLang="id-ID" sz="2000" dirty="0"/>
              <a:t>Pop</a:t>
            </a:r>
          </a:p>
          <a:p>
            <a:pPr lvl="1"/>
            <a:r>
              <a:rPr lang="en-US" altLang="id-ID" sz="1800" dirty="0"/>
              <a:t>(1)   Set return value to Stack[</a:t>
            </a:r>
            <a:r>
              <a:rPr lang="en-US" altLang="id-ID" sz="1800" b="1" i="1" dirty="0">
                <a:solidFill>
                  <a:srgbClr val="00B050"/>
                </a:solidFill>
              </a:rPr>
              <a:t>top</a:t>
            </a:r>
            <a:r>
              <a:rPr lang="en-US" altLang="id-ID" sz="1800" dirty="0"/>
              <a:t>]</a:t>
            </a:r>
          </a:p>
          <a:p>
            <a:pPr lvl="1"/>
            <a:r>
              <a:rPr lang="en-US" altLang="id-ID" sz="1800" dirty="0"/>
              <a:t>(2)   Decrement </a:t>
            </a:r>
            <a:r>
              <a:rPr lang="en-US" altLang="id-ID" sz="1800" b="1" i="1" dirty="0">
                <a:solidFill>
                  <a:srgbClr val="00B050"/>
                </a:solidFill>
              </a:rPr>
              <a:t>top</a:t>
            </a:r>
            <a:r>
              <a:rPr lang="en-US" altLang="id-ID" sz="1800" dirty="0"/>
              <a:t> by 1</a:t>
            </a:r>
          </a:p>
          <a:p>
            <a:pPr lvl="1"/>
            <a:endParaRPr lang="en-US" altLang="id-ID" sz="1800" dirty="0"/>
          </a:p>
          <a:p>
            <a:r>
              <a:rPr lang="en-US" altLang="id-ID" sz="2100" dirty="0"/>
              <a:t>Stack is full when </a:t>
            </a:r>
            <a:r>
              <a:rPr lang="en-US" altLang="id-ID" sz="2100" b="1" i="1" dirty="0">
                <a:solidFill>
                  <a:srgbClr val="00B050"/>
                </a:solidFill>
              </a:rPr>
              <a:t>top</a:t>
            </a:r>
            <a:r>
              <a:rPr lang="en-US" altLang="id-ID" sz="2100" dirty="0"/>
              <a:t> is equal to </a:t>
            </a:r>
            <a:r>
              <a:rPr lang="en-US" altLang="id-ID" sz="2100" b="1" i="1" dirty="0">
                <a:solidFill>
                  <a:srgbClr val="C00000"/>
                </a:solidFill>
              </a:rPr>
              <a:t>maxTop</a:t>
            </a:r>
            <a:r>
              <a:rPr lang="en-US" altLang="id-ID" sz="2100" dirty="0"/>
              <a:t>-1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3090DD-0661-4597-A0E7-5AC366DCCF09}"/>
              </a:ext>
            </a:extLst>
          </p:cNvPr>
          <p:cNvSpPr/>
          <p:nvPr/>
        </p:nvSpPr>
        <p:spPr>
          <a:xfrm>
            <a:off x="1414732" y="3544094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C6B570-4985-4410-BD70-A6DF461A0738}"/>
              </a:ext>
            </a:extLst>
          </p:cNvPr>
          <p:cNvSpPr/>
          <p:nvPr/>
        </p:nvSpPr>
        <p:spPr>
          <a:xfrm>
            <a:off x="1871932" y="3544094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92155C-5C52-4F18-9D7E-966BF2CCA35C}"/>
              </a:ext>
            </a:extLst>
          </p:cNvPr>
          <p:cNvSpPr/>
          <p:nvPr/>
        </p:nvSpPr>
        <p:spPr>
          <a:xfrm>
            <a:off x="2329132" y="3544094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1F2CEC-961D-49FF-BF2A-4906A3C809AD}"/>
              </a:ext>
            </a:extLst>
          </p:cNvPr>
          <p:cNvSpPr/>
          <p:nvPr/>
        </p:nvSpPr>
        <p:spPr>
          <a:xfrm>
            <a:off x="2786332" y="3544094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2640F8-0B9F-4D31-9E3C-7A9EC24B89F7}"/>
              </a:ext>
            </a:extLst>
          </p:cNvPr>
          <p:cNvSpPr/>
          <p:nvPr/>
        </p:nvSpPr>
        <p:spPr>
          <a:xfrm>
            <a:off x="3243532" y="3544094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B7FA46-373E-457E-A893-FF5AC84BDC18}"/>
              </a:ext>
            </a:extLst>
          </p:cNvPr>
          <p:cNvSpPr/>
          <p:nvPr/>
        </p:nvSpPr>
        <p:spPr>
          <a:xfrm>
            <a:off x="3700732" y="3544094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8751F-3E34-4E83-9B74-C12E16E32FAF}"/>
              </a:ext>
            </a:extLst>
          </p:cNvPr>
          <p:cNvSpPr txBox="1"/>
          <p:nvPr/>
        </p:nvSpPr>
        <p:spPr>
          <a:xfrm>
            <a:off x="1362125" y="3208194"/>
            <a:ext cx="73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top=2</a:t>
            </a:r>
            <a:endParaRPr lang="id-ID" b="1" i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5C379-302A-497E-80AF-7D2B904CBC69}"/>
              </a:ext>
            </a:extLst>
          </p:cNvPr>
          <p:cNvSpPr/>
          <p:nvPr/>
        </p:nvSpPr>
        <p:spPr>
          <a:xfrm>
            <a:off x="1414732" y="235030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D528F0-883B-452C-B712-4D11168DBFC8}"/>
              </a:ext>
            </a:extLst>
          </p:cNvPr>
          <p:cNvSpPr/>
          <p:nvPr/>
        </p:nvSpPr>
        <p:spPr>
          <a:xfrm>
            <a:off x="1871932" y="235030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F4E290-9625-4626-A0A3-56C935F0382B}"/>
              </a:ext>
            </a:extLst>
          </p:cNvPr>
          <p:cNvSpPr/>
          <p:nvPr/>
        </p:nvSpPr>
        <p:spPr>
          <a:xfrm>
            <a:off x="2329132" y="235030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5A905D-8BD0-41C9-81A2-48602E71B5D5}"/>
              </a:ext>
            </a:extLst>
          </p:cNvPr>
          <p:cNvSpPr/>
          <p:nvPr/>
        </p:nvSpPr>
        <p:spPr>
          <a:xfrm>
            <a:off x="2786332" y="235030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D77F99-5D3F-425C-9EDC-65ED7D343D30}"/>
              </a:ext>
            </a:extLst>
          </p:cNvPr>
          <p:cNvSpPr/>
          <p:nvPr/>
        </p:nvSpPr>
        <p:spPr>
          <a:xfrm>
            <a:off x="3243532" y="235030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B713EF-9DC3-4537-90E4-5C8B5B603DFF}"/>
              </a:ext>
            </a:extLst>
          </p:cNvPr>
          <p:cNvSpPr/>
          <p:nvPr/>
        </p:nvSpPr>
        <p:spPr>
          <a:xfrm>
            <a:off x="3700732" y="235030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31E480-9C91-4426-AC0D-A0F36F5CE448}"/>
              </a:ext>
            </a:extLst>
          </p:cNvPr>
          <p:cNvSpPr txBox="1"/>
          <p:nvPr/>
        </p:nvSpPr>
        <p:spPr>
          <a:xfrm>
            <a:off x="1362125" y="1980594"/>
            <a:ext cx="236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top=-1 </a:t>
            </a:r>
            <a:r>
              <a:rPr lang="en-US" i="1" dirty="0"/>
              <a:t>(stack is empty)</a:t>
            </a:r>
            <a:endParaRPr lang="id-ID" i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1F5879-371C-471F-AB08-BAFE4695DA27}"/>
              </a:ext>
            </a:extLst>
          </p:cNvPr>
          <p:cNvSpPr/>
          <p:nvPr/>
        </p:nvSpPr>
        <p:spPr>
          <a:xfrm>
            <a:off x="1414732" y="478565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061005-B0A2-4F2F-93AB-541B639E6778}"/>
              </a:ext>
            </a:extLst>
          </p:cNvPr>
          <p:cNvSpPr/>
          <p:nvPr/>
        </p:nvSpPr>
        <p:spPr>
          <a:xfrm>
            <a:off x="1871932" y="478565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4C62E4-463A-4AAD-A102-56D8A4FBA770}"/>
              </a:ext>
            </a:extLst>
          </p:cNvPr>
          <p:cNvSpPr/>
          <p:nvPr/>
        </p:nvSpPr>
        <p:spPr>
          <a:xfrm>
            <a:off x="2329132" y="478565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B27338-F7A6-4A59-A0DC-F931CCDC5181}"/>
              </a:ext>
            </a:extLst>
          </p:cNvPr>
          <p:cNvSpPr/>
          <p:nvPr/>
        </p:nvSpPr>
        <p:spPr>
          <a:xfrm>
            <a:off x="2786332" y="478565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C357E8-0767-41DD-9A34-F381039EAE07}"/>
              </a:ext>
            </a:extLst>
          </p:cNvPr>
          <p:cNvSpPr/>
          <p:nvPr/>
        </p:nvSpPr>
        <p:spPr>
          <a:xfrm>
            <a:off x="3243532" y="478565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BF3E34-9F4A-4309-A308-00E3F7861428}"/>
              </a:ext>
            </a:extLst>
          </p:cNvPr>
          <p:cNvSpPr/>
          <p:nvPr/>
        </p:nvSpPr>
        <p:spPr>
          <a:xfrm>
            <a:off x="3700732" y="478565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id-ID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933DC5-C7A7-41D6-9D98-DEA5A4BD741F}"/>
              </a:ext>
            </a:extLst>
          </p:cNvPr>
          <p:cNvSpPr txBox="1"/>
          <p:nvPr/>
        </p:nvSpPr>
        <p:spPr>
          <a:xfrm>
            <a:off x="1362125" y="4435794"/>
            <a:ext cx="198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top=5 </a:t>
            </a:r>
            <a:r>
              <a:rPr lang="en-US" i="1" dirty="0"/>
              <a:t>(stack is full)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426308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Stack: Linked List Implementation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272" y="1825624"/>
            <a:ext cx="5593527" cy="483120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Define Singly Linked List with </a:t>
            </a:r>
            <a:r>
              <a:rPr lang="en-US" sz="2400" b="1" i="1" dirty="0">
                <a:solidFill>
                  <a:srgbClr val="C00000"/>
                </a:solidFill>
              </a:rPr>
              <a:t>*next </a:t>
            </a:r>
            <a:r>
              <a:rPr lang="en-US" sz="2400" dirty="0"/>
              <a:t>pointer</a:t>
            </a:r>
          </a:p>
          <a:p>
            <a:r>
              <a:rPr lang="en-US" sz="2400" dirty="0"/>
              <a:t>Define </a:t>
            </a:r>
            <a:r>
              <a:rPr lang="en-US" sz="2400" b="1" i="1" dirty="0">
                <a:solidFill>
                  <a:srgbClr val="00B050"/>
                </a:solidFill>
              </a:rPr>
              <a:t>*top </a:t>
            </a:r>
            <a:r>
              <a:rPr lang="en-US" sz="2400" dirty="0"/>
              <a:t>pointer to null (stack is empty)</a:t>
            </a:r>
          </a:p>
          <a:p>
            <a:endParaRPr lang="en-US" sz="2400" dirty="0"/>
          </a:p>
          <a:p>
            <a:r>
              <a:rPr lang="en-US" sz="2400" dirty="0"/>
              <a:t>Push:</a:t>
            </a:r>
          </a:p>
          <a:p>
            <a:pPr lvl="1"/>
            <a:r>
              <a:rPr lang="en-US" sz="2000" dirty="0"/>
              <a:t>(1) Create a new node and set the value</a:t>
            </a:r>
          </a:p>
          <a:p>
            <a:pPr lvl="1"/>
            <a:r>
              <a:rPr lang="en-US" sz="2000" dirty="0"/>
              <a:t>(2) Connect the </a:t>
            </a:r>
            <a:r>
              <a:rPr lang="en-US" sz="2000" b="1" i="1" dirty="0">
                <a:solidFill>
                  <a:srgbClr val="C00000"/>
                </a:solidFill>
              </a:rPr>
              <a:t>*next </a:t>
            </a:r>
            <a:r>
              <a:rPr lang="en-US" sz="2000" dirty="0"/>
              <a:t>of new node to </a:t>
            </a:r>
            <a:r>
              <a:rPr lang="en-US" sz="2000" b="1" i="1" dirty="0">
                <a:solidFill>
                  <a:srgbClr val="00B050"/>
                </a:solidFill>
              </a:rPr>
              <a:t>*top </a:t>
            </a:r>
            <a:endParaRPr lang="en-US" sz="2000" dirty="0"/>
          </a:p>
          <a:p>
            <a:pPr lvl="1"/>
            <a:r>
              <a:rPr lang="en-US" sz="2000" dirty="0"/>
              <a:t>(3) move </a:t>
            </a:r>
            <a:r>
              <a:rPr lang="en-US" sz="2000" b="1" i="1" dirty="0">
                <a:solidFill>
                  <a:srgbClr val="00B050"/>
                </a:solidFill>
              </a:rPr>
              <a:t>*top</a:t>
            </a:r>
            <a:r>
              <a:rPr lang="en-US" sz="2000" dirty="0"/>
              <a:t> to new node</a:t>
            </a:r>
            <a:endParaRPr lang="en-US" sz="1900" dirty="0"/>
          </a:p>
          <a:p>
            <a:pPr lvl="2"/>
            <a:endParaRPr lang="en-US" sz="1600" dirty="0"/>
          </a:p>
          <a:p>
            <a:r>
              <a:rPr lang="en-US" sz="2400" dirty="0"/>
              <a:t>Pop:</a:t>
            </a:r>
          </a:p>
          <a:p>
            <a:pPr lvl="1"/>
            <a:r>
              <a:rPr lang="en-US" sz="2000" dirty="0"/>
              <a:t>(1) make new pointer </a:t>
            </a:r>
            <a:r>
              <a:rPr lang="en-US" sz="2000" b="1" i="1" dirty="0">
                <a:solidFill>
                  <a:srgbClr val="FF0000"/>
                </a:solidFill>
              </a:rPr>
              <a:t>*</a:t>
            </a:r>
            <a:r>
              <a:rPr lang="en-US" sz="2000" b="1" i="1" dirty="0" err="1">
                <a:solidFill>
                  <a:srgbClr val="FF0000"/>
                </a:solidFill>
              </a:rPr>
              <a:t>tmp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to </a:t>
            </a:r>
            <a:r>
              <a:rPr lang="en-US" sz="2000" b="1" i="1" dirty="0">
                <a:solidFill>
                  <a:srgbClr val="00B050"/>
                </a:solidFill>
              </a:rPr>
              <a:t>*top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(2) move </a:t>
            </a:r>
            <a:r>
              <a:rPr lang="en-US" sz="2000" b="1" i="1" dirty="0">
                <a:solidFill>
                  <a:srgbClr val="00B050"/>
                </a:solidFill>
              </a:rPr>
              <a:t>*top</a:t>
            </a:r>
            <a:r>
              <a:rPr lang="en-US" sz="2000" dirty="0"/>
              <a:t> to </a:t>
            </a:r>
            <a:r>
              <a:rPr lang="en-US" sz="2000" b="1" i="1" dirty="0">
                <a:solidFill>
                  <a:srgbClr val="00B050"/>
                </a:solidFill>
              </a:rPr>
              <a:t>*top</a:t>
            </a:r>
            <a:r>
              <a:rPr lang="en-US" sz="2000" dirty="0"/>
              <a:t> -&gt;next</a:t>
            </a:r>
          </a:p>
          <a:p>
            <a:pPr lvl="1"/>
            <a:r>
              <a:rPr lang="en-US" sz="2000" dirty="0"/>
              <a:t>(3) delete/return </a:t>
            </a:r>
            <a:r>
              <a:rPr lang="en-US" sz="2000" b="1" i="1" dirty="0">
                <a:solidFill>
                  <a:srgbClr val="FF0000"/>
                </a:solidFill>
              </a:rPr>
              <a:t>*</a:t>
            </a:r>
            <a:r>
              <a:rPr lang="en-US" sz="2000" b="1" i="1" dirty="0" err="1">
                <a:solidFill>
                  <a:srgbClr val="FF0000"/>
                </a:solidFill>
              </a:rPr>
              <a:t>tmp</a:t>
            </a:r>
            <a:endParaRPr lang="en-US" sz="2000" b="1" i="1" dirty="0">
              <a:solidFill>
                <a:srgbClr val="FF0000"/>
              </a:solidFill>
            </a:endParaRPr>
          </a:p>
          <a:p>
            <a:pPr lvl="1"/>
            <a:endParaRPr lang="en-US" sz="2000" dirty="0"/>
          </a:p>
          <a:p>
            <a:r>
              <a:rPr lang="en-US" sz="2400" dirty="0"/>
              <a:t>Liked List stack implementation never become full</a:t>
            </a:r>
          </a:p>
          <a:p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4A1C25-7FD0-48F8-BC49-6D938E3F7E6F}"/>
              </a:ext>
            </a:extLst>
          </p:cNvPr>
          <p:cNvSpPr/>
          <p:nvPr/>
        </p:nvSpPr>
        <p:spPr>
          <a:xfrm>
            <a:off x="4069687" y="5807650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AF75E1-93B4-4FF7-B431-C5769A7CF326}"/>
              </a:ext>
            </a:extLst>
          </p:cNvPr>
          <p:cNvSpPr/>
          <p:nvPr/>
        </p:nvSpPr>
        <p:spPr>
          <a:xfrm>
            <a:off x="4069687" y="6083696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//</a:t>
            </a:r>
            <a:endParaRPr lang="id-ID" sz="11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7258073-454D-4A87-B90F-0361313C36D2}"/>
              </a:ext>
            </a:extLst>
          </p:cNvPr>
          <p:cNvSpPr/>
          <p:nvPr/>
        </p:nvSpPr>
        <p:spPr>
          <a:xfrm>
            <a:off x="4064283" y="1781687"/>
            <a:ext cx="526211" cy="276046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*top</a:t>
            </a:r>
            <a:endParaRPr lang="id-ID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3629B9D-CA9A-4EE4-9880-538455DA8920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4327389" y="2057733"/>
            <a:ext cx="2" cy="242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3051F0C-55AF-4664-8DDD-CCEC80AA6736}"/>
              </a:ext>
            </a:extLst>
          </p:cNvPr>
          <p:cNvSpPr/>
          <p:nvPr/>
        </p:nvSpPr>
        <p:spPr>
          <a:xfrm>
            <a:off x="4069687" y="4892287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F60D4D-45A3-41FD-853B-AC501D39610D}"/>
              </a:ext>
            </a:extLst>
          </p:cNvPr>
          <p:cNvSpPr/>
          <p:nvPr/>
        </p:nvSpPr>
        <p:spPr>
          <a:xfrm>
            <a:off x="4069687" y="5168333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*next</a:t>
            </a:r>
            <a:endParaRPr lang="id-ID" sz="11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595315-8679-4F86-8B28-8CA1D9D21E2D}"/>
              </a:ext>
            </a:extLst>
          </p:cNvPr>
          <p:cNvSpPr/>
          <p:nvPr/>
        </p:nvSpPr>
        <p:spPr>
          <a:xfrm>
            <a:off x="4064283" y="3976924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0C567-DEBB-4845-ABFC-094A50E1CE32}"/>
              </a:ext>
            </a:extLst>
          </p:cNvPr>
          <p:cNvSpPr/>
          <p:nvPr/>
        </p:nvSpPr>
        <p:spPr>
          <a:xfrm>
            <a:off x="4064283" y="4252970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*next</a:t>
            </a:r>
            <a:endParaRPr lang="id-ID" sz="11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1E2E5E-3DF4-4643-8989-FD778A70ADFD}"/>
              </a:ext>
            </a:extLst>
          </p:cNvPr>
          <p:cNvSpPr/>
          <p:nvPr/>
        </p:nvSpPr>
        <p:spPr>
          <a:xfrm>
            <a:off x="4064283" y="3083397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D00091-F6B3-4FCB-86D2-E868D8860A96}"/>
              </a:ext>
            </a:extLst>
          </p:cNvPr>
          <p:cNvSpPr/>
          <p:nvPr/>
        </p:nvSpPr>
        <p:spPr>
          <a:xfrm>
            <a:off x="4064283" y="3359443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*next</a:t>
            </a:r>
            <a:endParaRPr lang="id-ID" sz="1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98B5A84-DFD3-4BD5-A87F-C5268D35CE8F}"/>
              </a:ext>
            </a:extLst>
          </p:cNvPr>
          <p:cNvSpPr/>
          <p:nvPr/>
        </p:nvSpPr>
        <p:spPr>
          <a:xfrm>
            <a:off x="4064283" y="2281794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87B412-4C46-4E75-B3F2-39445EB873F8}"/>
              </a:ext>
            </a:extLst>
          </p:cNvPr>
          <p:cNvSpPr/>
          <p:nvPr/>
        </p:nvSpPr>
        <p:spPr>
          <a:xfrm>
            <a:off x="4064283" y="2557840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*next</a:t>
            </a:r>
            <a:endParaRPr lang="id-ID"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990B22-A78B-4759-B1B4-B6E13AA0C20A}"/>
              </a:ext>
            </a:extLst>
          </p:cNvPr>
          <p:cNvCxnSpPr>
            <a:stCxn id="57" idx="2"/>
            <a:endCxn id="51" idx="0"/>
          </p:cNvCxnSpPr>
          <p:nvPr/>
        </p:nvCxnSpPr>
        <p:spPr>
          <a:xfrm>
            <a:off x="4327389" y="2833886"/>
            <a:ext cx="0" cy="24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78011C-7CD1-4B3D-8481-9612A82DA096}"/>
              </a:ext>
            </a:extLst>
          </p:cNvPr>
          <p:cNvCxnSpPr>
            <a:stCxn id="53" idx="2"/>
            <a:endCxn id="47" idx="0"/>
          </p:cNvCxnSpPr>
          <p:nvPr/>
        </p:nvCxnSpPr>
        <p:spPr>
          <a:xfrm>
            <a:off x="4327389" y="3635489"/>
            <a:ext cx="0" cy="34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B66FE3-D5D3-4406-9DF6-96D20F08180C}"/>
              </a:ext>
            </a:extLst>
          </p:cNvPr>
          <p:cNvCxnSpPr>
            <a:stCxn id="49" idx="2"/>
            <a:endCxn id="43" idx="0"/>
          </p:cNvCxnSpPr>
          <p:nvPr/>
        </p:nvCxnSpPr>
        <p:spPr>
          <a:xfrm>
            <a:off x="4327389" y="4529016"/>
            <a:ext cx="5404" cy="36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390FC6-4AC3-4EF9-886B-DD0BD0144A6E}"/>
              </a:ext>
            </a:extLst>
          </p:cNvPr>
          <p:cNvCxnSpPr>
            <a:stCxn id="45" idx="2"/>
            <a:endCxn id="4" idx="0"/>
          </p:cNvCxnSpPr>
          <p:nvPr/>
        </p:nvCxnSpPr>
        <p:spPr>
          <a:xfrm>
            <a:off x="4332793" y="5444379"/>
            <a:ext cx="0" cy="36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C8398B-E3C6-4D92-9E0D-25C905D8A84F}"/>
              </a:ext>
            </a:extLst>
          </p:cNvPr>
          <p:cNvSpPr txBox="1"/>
          <p:nvPr/>
        </p:nvSpPr>
        <p:spPr>
          <a:xfrm>
            <a:off x="471304" y="5645305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Q: </a:t>
            </a:r>
            <a:r>
              <a:rPr lang="en-US" dirty="0"/>
              <a:t>How about doubly linked list implementation of stack?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0208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Stack: Linked List Implementation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272" y="1825624"/>
            <a:ext cx="5593527" cy="4831202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Define Doubly Linked List with </a:t>
            </a:r>
            <a:r>
              <a:rPr lang="en-US" sz="2400" b="1" i="1" dirty="0">
                <a:solidFill>
                  <a:srgbClr val="C00000"/>
                </a:solidFill>
              </a:rPr>
              <a:t>*next </a:t>
            </a:r>
            <a:r>
              <a:rPr lang="en-US" sz="2400" dirty="0"/>
              <a:t>and </a:t>
            </a:r>
            <a:r>
              <a:rPr lang="en-US" sz="2400" b="1" i="1" dirty="0">
                <a:solidFill>
                  <a:srgbClr val="00B0F0"/>
                </a:solidFill>
              </a:rPr>
              <a:t>*</a:t>
            </a:r>
            <a:r>
              <a:rPr lang="en-US" sz="2400" b="1" i="1" dirty="0" err="1">
                <a:solidFill>
                  <a:srgbClr val="00B0F0"/>
                </a:solidFill>
              </a:rPr>
              <a:t>prev</a:t>
            </a:r>
            <a:r>
              <a:rPr lang="en-US" sz="2400" b="1" i="1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pointers</a:t>
            </a:r>
          </a:p>
          <a:p>
            <a:r>
              <a:rPr lang="en-US" sz="2400" dirty="0"/>
              <a:t>Define </a:t>
            </a:r>
            <a:r>
              <a:rPr lang="en-US" sz="2400" b="1" i="1" dirty="0">
                <a:solidFill>
                  <a:srgbClr val="00B050"/>
                </a:solidFill>
              </a:rPr>
              <a:t>*top </a:t>
            </a:r>
            <a:r>
              <a:rPr lang="en-US" sz="2400" dirty="0"/>
              <a:t>pointer to null (stack is empty)</a:t>
            </a:r>
          </a:p>
          <a:p>
            <a:endParaRPr lang="en-US" sz="2400" dirty="0"/>
          </a:p>
          <a:p>
            <a:r>
              <a:rPr lang="en-US" sz="2400" dirty="0"/>
              <a:t>Push:</a:t>
            </a:r>
          </a:p>
          <a:p>
            <a:pPr lvl="1"/>
            <a:r>
              <a:rPr lang="en-US" sz="2000" dirty="0"/>
              <a:t>(1) Create a node and set the value</a:t>
            </a:r>
          </a:p>
          <a:p>
            <a:pPr lvl="1"/>
            <a:r>
              <a:rPr lang="en-US" sz="2000" dirty="0"/>
              <a:t>(2) If </a:t>
            </a:r>
            <a:r>
              <a:rPr lang="en-US" sz="2000" b="1" i="1" dirty="0">
                <a:solidFill>
                  <a:srgbClr val="00B050"/>
                </a:solidFill>
              </a:rPr>
              <a:t>*top </a:t>
            </a:r>
            <a:r>
              <a:rPr lang="en-US" sz="2000" dirty="0"/>
              <a:t>is null, then place </a:t>
            </a:r>
            <a:r>
              <a:rPr lang="en-US" sz="2000" b="1" i="1" dirty="0">
                <a:solidFill>
                  <a:srgbClr val="00B050"/>
                </a:solidFill>
              </a:rPr>
              <a:t>*top </a:t>
            </a:r>
            <a:r>
              <a:rPr lang="en-US" sz="2000" dirty="0"/>
              <a:t>to the new node</a:t>
            </a:r>
          </a:p>
          <a:p>
            <a:pPr lvl="1"/>
            <a:r>
              <a:rPr lang="en-US" sz="2000" dirty="0"/>
              <a:t>(3) if </a:t>
            </a:r>
            <a:r>
              <a:rPr lang="en-US" sz="2000" b="1" i="1" dirty="0">
                <a:solidFill>
                  <a:srgbClr val="00B050"/>
                </a:solidFill>
              </a:rPr>
              <a:t>*top </a:t>
            </a:r>
            <a:r>
              <a:rPr lang="en-US" sz="2000" dirty="0"/>
              <a:t>is not null, then:</a:t>
            </a:r>
          </a:p>
          <a:p>
            <a:pPr lvl="2"/>
            <a:r>
              <a:rPr lang="en-US" sz="1900" dirty="0"/>
              <a:t>Connect </a:t>
            </a:r>
            <a:r>
              <a:rPr lang="en-US" sz="1900" b="1" i="1" dirty="0">
                <a:solidFill>
                  <a:srgbClr val="00B0F0"/>
                </a:solidFill>
              </a:rPr>
              <a:t>*</a:t>
            </a:r>
            <a:r>
              <a:rPr lang="en-US" sz="1900" b="1" i="1" dirty="0" err="1">
                <a:solidFill>
                  <a:srgbClr val="00B0F0"/>
                </a:solidFill>
              </a:rPr>
              <a:t>prev</a:t>
            </a:r>
            <a:r>
              <a:rPr lang="en-US" sz="1900" b="1" i="1" dirty="0">
                <a:solidFill>
                  <a:srgbClr val="00B0F0"/>
                </a:solidFill>
              </a:rPr>
              <a:t> </a:t>
            </a:r>
            <a:r>
              <a:rPr lang="en-US" sz="1900" dirty="0"/>
              <a:t>pointer of new node to </a:t>
            </a:r>
            <a:r>
              <a:rPr lang="en-US" sz="1900" b="1" i="1" dirty="0">
                <a:solidFill>
                  <a:srgbClr val="00B050"/>
                </a:solidFill>
              </a:rPr>
              <a:t>*top</a:t>
            </a:r>
          </a:p>
          <a:p>
            <a:pPr lvl="2"/>
            <a:r>
              <a:rPr lang="en-US" sz="1900" dirty="0"/>
              <a:t>Connect </a:t>
            </a:r>
            <a:r>
              <a:rPr lang="en-US" sz="1900" b="1" i="1" dirty="0">
                <a:solidFill>
                  <a:srgbClr val="C00000"/>
                </a:solidFill>
              </a:rPr>
              <a:t>*next </a:t>
            </a:r>
            <a:r>
              <a:rPr lang="en-US" sz="1900" dirty="0"/>
              <a:t>pointer of </a:t>
            </a:r>
            <a:r>
              <a:rPr lang="en-US" sz="1900" b="1" i="1" dirty="0">
                <a:solidFill>
                  <a:srgbClr val="00B050"/>
                </a:solidFill>
              </a:rPr>
              <a:t>*top </a:t>
            </a:r>
            <a:r>
              <a:rPr lang="en-US" sz="1900" dirty="0"/>
              <a:t>node to new node</a:t>
            </a:r>
          </a:p>
          <a:p>
            <a:pPr lvl="2"/>
            <a:r>
              <a:rPr lang="en-US" sz="1900" dirty="0"/>
              <a:t>move </a:t>
            </a:r>
            <a:r>
              <a:rPr lang="en-US" sz="1900" b="1" i="1" dirty="0">
                <a:solidFill>
                  <a:srgbClr val="00B050"/>
                </a:solidFill>
              </a:rPr>
              <a:t>*top </a:t>
            </a:r>
            <a:r>
              <a:rPr lang="en-US" sz="1900" dirty="0"/>
              <a:t>at new node</a:t>
            </a:r>
          </a:p>
          <a:p>
            <a:pPr lvl="2"/>
            <a:endParaRPr lang="en-US" sz="1600" dirty="0"/>
          </a:p>
          <a:p>
            <a:r>
              <a:rPr lang="en-US" sz="2400" dirty="0"/>
              <a:t>Pop:</a:t>
            </a:r>
          </a:p>
          <a:p>
            <a:pPr lvl="1"/>
            <a:r>
              <a:rPr lang="en-US" sz="2000" dirty="0"/>
              <a:t>(1) set return value of </a:t>
            </a:r>
            <a:r>
              <a:rPr lang="en-US" sz="2000" b="1" i="1" dirty="0">
                <a:solidFill>
                  <a:srgbClr val="00B050"/>
                </a:solidFill>
              </a:rPr>
              <a:t>*top</a:t>
            </a:r>
            <a:endParaRPr lang="en-US" sz="2000" dirty="0"/>
          </a:p>
          <a:p>
            <a:pPr lvl="1"/>
            <a:r>
              <a:rPr lang="en-US" sz="2000" dirty="0"/>
              <a:t>(2) move </a:t>
            </a:r>
            <a:r>
              <a:rPr lang="en-US" sz="2000" b="1" i="1" dirty="0">
                <a:solidFill>
                  <a:srgbClr val="00B050"/>
                </a:solidFill>
              </a:rPr>
              <a:t>*top </a:t>
            </a:r>
            <a:r>
              <a:rPr lang="en-US" sz="2000" dirty="0"/>
              <a:t>at </a:t>
            </a:r>
            <a:r>
              <a:rPr lang="en-US" sz="2000" b="1" i="1" dirty="0">
                <a:solidFill>
                  <a:srgbClr val="00B050"/>
                </a:solidFill>
              </a:rPr>
              <a:t>*top-</a:t>
            </a:r>
            <a:r>
              <a:rPr lang="en-US" sz="2000" dirty="0"/>
              <a:t>&gt;</a:t>
            </a:r>
            <a:r>
              <a:rPr lang="en-US" sz="2000" dirty="0" err="1"/>
              <a:t>prev</a:t>
            </a:r>
            <a:endParaRPr lang="en-US" sz="2000" dirty="0"/>
          </a:p>
          <a:p>
            <a:pPr lvl="1"/>
            <a:r>
              <a:rPr lang="en-US" sz="2000" dirty="0"/>
              <a:t>(3) delete </a:t>
            </a:r>
            <a:r>
              <a:rPr lang="en-US" sz="2000" b="1" i="1" dirty="0">
                <a:solidFill>
                  <a:srgbClr val="00B050"/>
                </a:solidFill>
              </a:rPr>
              <a:t>*top-</a:t>
            </a:r>
            <a:r>
              <a:rPr lang="en-US" sz="2000" dirty="0"/>
              <a:t>&gt;next</a:t>
            </a:r>
          </a:p>
          <a:p>
            <a:pPr lvl="1"/>
            <a:endParaRPr lang="en-US" sz="2000" dirty="0"/>
          </a:p>
          <a:p>
            <a:r>
              <a:rPr lang="en-US" sz="2400" dirty="0"/>
              <a:t>Liked List stack implementation never become full</a:t>
            </a:r>
          </a:p>
          <a:p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4A1C25-7FD0-48F8-BC49-6D938E3F7E6F}"/>
              </a:ext>
            </a:extLst>
          </p:cNvPr>
          <p:cNvSpPr/>
          <p:nvPr/>
        </p:nvSpPr>
        <p:spPr>
          <a:xfrm>
            <a:off x="950345" y="3216289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AF75E1-93B4-4FF7-B431-C5769A7CF326}"/>
              </a:ext>
            </a:extLst>
          </p:cNvPr>
          <p:cNvSpPr/>
          <p:nvPr/>
        </p:nvSpPr>
        <p:spPr>
          <a:xfrm>
            <a:off x="950345" y="3492335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*next</a:t>
            </a:r>
            <a:endParaRPr lang="id-ID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F809C6-66C4-429A-9BC1-12B9AA86FD8A}"/>
              </a:ext>
            </a:extLst>
          </p:cNvPr>
          <p:cNvSpPr/>
          <p:nvPr/>
        </p:nvSpPr>
        <p:spPr>
          <a:xfrm>
            <a:off x="950344" y="3768381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//</a:t>
            </a:r>
            <a:endParaRPr lang="id-ID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2D0A3A-A434-4477-A612-287CED4D04FA}"/>
              </a:ext>
            </a:extLst>
          </p:cNvPr>
          <p:cNvSpPr/>
          <p:nvPr/>
        </p:nvSpPr>
        <p:spPr>
          <a:xfrm>
            <a:off x="1937344" y="3216289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7840B1-125A-4F90-905A-FBBBBE8EF79B}"/>
              </a:ext>
            </a:extLst>
          </p:cNvPr>
          <p:cNvSpPr/>
          <p:nvPr/>
        </p:nvSpPr>
        <p:spPr>
          <a:xfrm>
            <a:off x="1937344" y="3492335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*next</a:t>
            </a:r>
            <a:endParaRPr lang="id-ID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50A16B-317A-4CA0-B401-AD155408BD9C}"/>
              </a:ext>
            </a:extLst>
          </p:cNvPr>
          <p:cNvSpPr/>
          <p:nvPr/>
        </p:nvSpPr>
        <p:spPr>
          <a:xfrm>
            <a:off x="1937343" y="3768381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</a:t>
            </a:r>
            <a:r>
              <a:rPr lang="en-US" sz="1100" dirty="0" err="1"/>
              <a:t>prev</a:t>
            </a:r>
            <a:endParaRPr lang="id-ID" sz="11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2921B9-ED9C-4D7C-8E5D-6BF6D2954AEC}"/>
              </a:ext>
            </a:extLst>
          </p:cNvPr>
          <p:cNvSpPr/>
          <p:nvPr/>
        </p:nvSpPr>
        <p:spPr>
          <a:xfrm>
            <a:off x="2924342" y="3216289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9A1E90-D84D-4519-B65C-034F328C777E}"/>
              </a:ext>
            </a:extLst>
          </p:cNvPr>
          <p:cNvSpPr/>
          <p:nvPr/>
        </p:nvSpPr>
        <p:spPr>
          <a:xfrm>
            <a:off x="2924342" y="3492335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*next</a:t>
            </a:r>
            <a:endParaRPr lang="id-ID" sz="11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8E37E0-BDE6-4B8F-906A-92F7CB9DE454}"/>
              </a:ext>
            </a:extLst>
          </p:cNvPr>
          <p:cNvSpPr/>
          <p:nvPr/>
        </p:nvSpPr>
        <p:spPr>
          <a:xfrm>
            <a:off x="2924341" y="3768381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</a:t>
            </a:r>
            <a:r>
              <a:rPr lang="en-US" sz="1100" dirty="0" err="1"/>
              <a:t>prev</a:t>
            </a:r>
            <a:endParaRPr lang="id-ID" sz="11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57053A-F985-4C47-B121-37C4787F961C}"/>
              </a:ext>
            </a:extLst>
          </p:cNvPr>
          <p:cNvSpPr/>
          <p:nvPr/>
        </p:nvSpPr>
        <p:spPr>
          <a:xfrm>
            <a:off x="3904881" y="3216289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131F53-E670-4E55-A46F-4FDFE59D67F6}"/>
              </a:ext>
            </a:extLst>
          </p:cNvPr>
          <p:cNvSpPr/>
          <p:nvPr/>
        </p:nvSpPr>
        <p:spPr>
          <a:xfrm>
            <a:off x="3904881" y="3492335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*next</a:t>
            </a:r>
            <a:endParaRPr lang="id-ID" sz="11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E0FD9C-BC62-4BF4-8F19-CAF6DA6DC66A}"/>
              </a:ext>
            </a:extLst>
          </p:cNvPr>
          <p:cNvSpPr/>
          <p:nvPr/>
        </p:nvSpPr>
        <p:spPr>
          <a:xfrm>
            <a:off x="3904880" y="3768381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</a:t>
            </a:r>
            <a:r>
              <a:rPr lang="en-US" sz="1100" dirty="0" err="1"/>
              <a:t>prev</a:t>
            </a:r>
            <a:endParaRPr lang="id-ID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512E68-84A9-4B58-90E3-FA5C5B40C9F5}"/>
              </a:ext>
            </a:extLst>
          </p:cNvPr>
          <p:cNvSpPr/>
          <p:nvPr/>
        </p:nvSpPr>
        <p:spPr>
          <a:xfrm>
            <a:off x="4885419" y="3201696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779F08-4FBA-46C7-9C32-E122FF3D1625}"/>
              </a:ext>
            </a:extLst>
          </p:cNvPr>
          <p:cNvSpPr/>
          <p:nvPr/>
        </p:nvSpPr>
        <p:spPr>
          <a:xfrm>
            <a:off x="4885419" y="3477742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//</a:t>
            </a:r>
            <a:endParaRPr lang="id-ID" sz="11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A132D6-294A-43A5-BAC1-CA032FDE203E}"/>
              </a:ext>
            </a:extLst>
          </p:cNvPr>
          <p:cNvSpPr/>
          <p:nvPr/>
        </p:nvSpPr>
        <p:spPr>
          <a:xfrm>
            <a:off x="4885418" y="3753788"/>
            <a:ext cx="526211" cy="2760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</a:t>
            </a:r>
            <a:r>
              <a:rPr lang="en-US" sz="1100" dirty="0" err="1"/>
              <a:t>prev</a:t>
            </a:r>
            <a:endParaRPr lang="id-ID" sz="1100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1521A63-EE36-48D2-A106-1418F3752E0B}"/>
              </a:ext>
            </a:extLst>
          </p:cNvPr>
          <p:cNvCxnSpPr>
            <a:stCxn id="15" idx="3"/>
            <a:endCxn id="31" idx="1"/>
          </p:cNvCxnSpPr>
          <p:nvPr/>
        </p:nvCxnSpPr>
        <p:spPr>
          <a:xfrm flipV="1">
            <a:off x="1476556" y="3354312"/>
            <a:ext cx="460788" cy="27604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AAB6EB7-A229-4733-945B-46B67AD74B2E}"/>
              </a:ext>
            </a:extLst>
          </p:cNvPr>
          <p:cNvCxnSpPr>
            <a:stCxn id="33" idx="1"/>
            <a:endCxn id="4" idx="3"/>
          </p:cNvCxnSpPr>
          <p:nvPr/>
        </p:nvCxnSpPr>
        <p:spPr>
          <a:xfrm rot="10800000">
            <a:off x="1476557" y="3354312"/>
            <a:ext cx="460787" cy="55209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E690890-5528-4D5E-A986-05031F8DF824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 flipV="1">
            <a:off x="2463555" y="3354312"/>
            <a:ext cx="460787" cy="27604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7F2CD11-4E26-4061-8EB2-8DB994954D1E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450553" y="3354312"/>
            <a:ext cx="454328" cy="27604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03F0954-9732-4B88-AC9D-55B1C04C5877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4431092" y="3339719"/>
            <a:ext cx="454327" cy="29063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DF5D939-AB31-4F6F-8D00-4F5455388F1A}"/>
              </a:ext>
            </a:extLst>
          </p:cNvPr>
          <p:cNvCxnSpPr>
            <a:stCxn id="36" idx="1"/>
            <a:endCxn id="31" idx="3"/>
          </p:cNvCxnSpPr>
          <p:nvPr/>
        </p:nvCxnSpPr>
        <p:spPr>
          <a:xfrm rot="10800000">
            <a:off x="2463555" y="3354312"/>
            <a:ext cx="460786" cy="55209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C225462-9350-483D-9DCB-41E82ECCF66E}"/>
              </a:ext>
            </a:extLst>
          </p:cNvPr>
          <p:cNvCxnSpPr>
            <a:stCxn id="39" idx="1"/>
            <a:endCxn id="34" idx="3"/>
          </p:cNvCxnSpPr>
          <p:nvPr/>
        </p:nvCxnSpPr>
        <p:spPr>
          <a:xfrm rot="10800000">
            <a:off x="3450554" y="3354312"/>
            <a:ext cx="454327" cy="55209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227B624-F1B6-41DD-88D3-9361500DA9DE}"/>
              </a:ext>
            </a:extLst>
          </p:cNvPr>
          <p:cNvCxnSpPr>
            <a:stCxn id="42" idx="1"/>
            <a:endCxn id="37" idx="3"/>
          </p:cNvCxnSpPr>
          <p:nvPr/>
        </p:nvCxnSpPr>
        <p:spPr>
          <a:xfrm rot="10800000">
            <a:off x="4431092" y="3354313"/>
            <a:ext cx="454326" cy="53749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7258073-454D-4A87-B90F-0361313C36D2}"/>
              </a:ext>
            </a:extLst>
          </p:cNvPr>
          <p:cNvSpPr/>
          <p:nvPr/>
        </p:nvSpPr>
        <p:spPr>
          <a:xfrm>
            <a:off x="4885417" y="2683211"/>
            <a:ext cx="526211" cy="276046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*top</a:t>
            </a:r>
            <a:endParaRPr lang="id-ID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3629B9D-CA9A-4EE4-9880-538455DA8920}"/>
              </a:ext>
            </a:extLst>
          </p:cNvPr>
          <p:cNvCxnSpPr>
            <a:stCxn id="60" idx="2"/>
            <a:endCxn id="40" idx="0"/>
          </p:cNvCxnSpPr>
          <p:nvPr/>
        </p:nvCxnSpPr>
        <p:spPr>
          <a:xfrm>
            <a:off x="5148523" y="2959257"/>
            <a:ext cx="2" cy="242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DFC1E79-05ED-468E-9B47-BA6117D67EB5}"/>
              </a:ext>
            </a:extLst>
          </p:cNvPr>
          <p:cNvSpPr txBox="1"/>
          <p:nvPr/>
        </p:nvSpPr>
        <p:spPr>
          <a:xfrm>
            <a:off x="838200" y="4703221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Q: </a:t>
            </a:r>
            <a:r>
              <a:rPr lang="en-US" dirty="0"/>
              <a:t>How about singly linked list implementation of stack?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2408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Queue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76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Queue</a:t>
            </a:r>
            <a:r>
              <a:rPr lang="en-US" sz="1800" dirty="0"/>
              <a:t> is a container of objects that are inserted and removed according to </a:t>
            </a:r>
            <a:r>
              <a:rPr lang="en-US" sz="1800" b="1" dirty="0">
                <a:solidFill>
                  <a:srgbClr val="C00000"/>
                </a:solidFill>
              </a:rPr>
              <a:t>First-In First-Out</a:t>
            </a:r>
            <a:r>
              <a:rPr lang="en-US" sz="1800" dirty="0"/>
              <a:t> (FIFO) principle.</a:t>
            </a:r>
          </a:p>
          <a:p>
            <a:r>
              <a:rPr lang="en-US" sz="1800" dirty="0"/>
              <a:t>Operations:</a:t>
            </a:r>
          </a:p>
          <a:p>
            <a:pPr lvl="1"/>
            <a:r>
              <a:rPr lang="en-US" sz="1600" dirty="0"/>
              <a:t>Enqueue	: equivalent to insert		</a:t>
            </a:r>
          </a:p>
          <a:p>
            <a:pPr lvl="1"/>
            <a:r>
              <a:rPr lang="en-US" sz="1600" dirty="0"/>
              <a:t>Dequeue	: </a:t>
            </a:r>
            <a:r>
              <a:rPr lang="en-US" altLang="id-ID" sz="1600" dirty="0"/>
              <a:t>Remove an element from the front of the queue</a:t>
            </a:r>
          </a:p>
          <a:p>
            <a:pPr lvl="1"/>
            <a:r>
              <a:rPr lang="en-US" altLang="id-ID" sz="1600" dirty="0"/>
              <a:t>Front	: Examines the next element to be remove</a:t>
            </a:r>
          </a:p>
          <a:p>
            <a:pPr lvl="1"/>
            <a:r>
              <a:rPr lang="en-US" sz="1600" dirty="0"/>
              <a:t>Rear	: </a:t>
            </a:r>
            <a:r>
              <a:rPr lang="en-US" altLang="id-ID" sz="1600" dirty="0"/>
              <a:t>Examines the most recently inserted element</a:t>
            </a:r>
            <a:endParaRPr lang="en-US" sz="1600" dirty="0"/>
          </a:p>
          <a:p>
            <a:pPr lvl="1"/>
            <a:r>
              <a:rPr lang="en-US" sz="1600" dirty="0" err="1"/>
              <a:t>isEmpty</a:t>
            </a:r>
            <a:r>
              <a:rPr lang="en-US" sz="1600" dirty="0"/>
              <a:t>	: check whether queue if empty</a:t>
            </a:r>
          </a:p>
          <a:p>
            <a:pPr lvl="1"/>
            <a:r>
              <a:rPr lang="en-US" sz="1600" dirty="0" err="1"/>
              <a:t>isFull</a:t>
            </a:r>
            <a:r>
              <a:rPr lang="en-US" sz="1600" dirty="0"/>
              <a:t>	: check whether queue if full</a:t>
            </a:r>
          </a:p>
          <a:p>
            <a:pPr lvl="1"/>
            <a:r>
              <a:rPr lang="en-US" altLang="id-ID" sz="1600" dirty="0" err="1"/>
              <a:t>printElements</a:t>
            </a:r>
            <a:r>
              <a:rPr lang="en-US" altLang="id-ID" sz="1600" dirty="0"/>
              <a:t>: print all elements value</a:t>
            </a:r>
          </a:p>
          <a:p>
            <a:pPr lvl="1"/>
            <a:endParaRPr lang="en-US" sz="1600" b="1" dirty="0"/>
          </a:p>
          <a:p>
            <a:r>
              <a:rPr lang="en-US" sz="2000" dirty="0"/>
              <a:t>Any list implementation could be used to implement a queue</a:t>
            </a:r>
          </a:p>
          <a:p>
            <a:pPr lvl="1"/>
            <a:r>
              <a:rPr lang="en-US" sz="1600" dirty="0"/>
              <a:t>Arrays 	: Static size (the size of stack is given initially)</a:t>
            </a:r>
          </a:p>
          <a:p>
            <a:pPr lvl="1"/>
            <a:r>
              <a:rPr lang="en-US" sz="1600" dirty="0"/>
              <a:t>Linked lists 	: Dynamic size (never become full)</a:t>
            </a:r>
          </a:p>
          <a:p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4A229-D78B-43D3-B44C-23D709DD1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108" y="3621507"/>
            <a:ext cx="5193377" cy="53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3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Queue Example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2705FB-23A1-49C2-A822-35AE999B0AB9}"/>
              </a:ext>
            </a:extLst>
          </p:cNvPr>
          <p:cNvCxnSpPr/>
          <p:nvPr/>
        </p:nvCxnSpPr>
        <p:spPr>
          <a:xfrm>
            <a:off x="2311879" y="2311879"/>
            <a:ext cx="30278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F36697-41EB-4C1E-91D1-F5D6E84AEF57}"/>
              </a:ext>
            </a:extLst>
          </p:cNvPr>
          <p:cNvCxnSpPr/>
          <p:nvPr/>
        </p:nvCxnSpPr>
        <p:spPr>
          <a:xfrm>
            <a:off x="2311879" y="2792083"/>
            <a:ext cx="30278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4CCEC6-8A94-4A42-A570-134BDC3A769F}"/>
              </a:ext>
            </a:extLst>
          </p:cNvPr>
          <p:cNvCxnSpPr/>
          <p:nvPr/>
        </p:nvCxnSpPr>
        <p:spPr>
          <a:xfrm>
            <a:off x="2311879" y="3367994"/>
            <a:ext cx="30278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3DF3B5-0F4D-4DFA-9A60-FF87A3B45CF3}"/>
              </a:ext>
            </a:extLst>
          </p:cNvPr>
          <p:cNvCxnSpPr/>
          <p:nvPr/>
        </p:nvCxnSpPr>
        <p:spPr>
          <a:xfrm>
            <a:off x="2311879" y="3848198"/>
            <a:ext cx="30278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72196B4-40AF-448F-AE4F-1BD193285641}"/>
              </a:ext>
            </a:extLst>
          </p:cNvPr>
          <p:cNvSpPr/>
          <p:nvPr/>
        </p:nvSpPr>
        <p:spPr>
          <a:xfrm>
            <a:off x="2311879" y="3426941"/>
            <a:ext cx="362311" cy="3623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FC7C13-A755-4522-81D8-BC17D5A73584}"/>
              </a:ext>
            </a:extLst>
          </p:cNvPr>
          <p:cNvCxnSpPr/>
          <p:nvPr/>
        </p:nvCxnSpPr>
        <p:spPr>
          <a:xfrm>
            <a:off x="2311879" y="4391945"/>
            <a:ext cx="30278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3ABC29-8593-4778-ACC1-88B73F6EB722}"/>
              </a:ext>
            </a:extLst>
          </p:cNvPr>
          <p:cNvCxnSpPr/>
          <p:nvPr/>
        </p:nvCxnSpPr>
        <p:spPr>
          <a:xfrm>
            <a:off x="2311879" y="4872149"/>
            <a:ext cx="30278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AB83513-D9DE-418A-B1C7-C3A02DAB166A}"/>
              </a:ext>
            </a:extLst>
          </p:cNvPr>
          <p:cNvSpPr/>
          <p:nvPr/>
        </p:nvSpPr>
        <p:spPr>
          <a:xfrm>
            <a:off x="2311879" y="4450892"/>
            <a:ext cx="362311" cy="3623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CA3C02-221B-4D9D-A544-FAFECD1FC760}"/>
              </a:ext>
            </a:extLst>
          </p:cNvPr>
          <p:cNvCxnSpPr/>
          <p:nvPr/>
        </p:nvCxnSpPr>
        <p:spPr>
          <a:xfrm>
            <a:off x="2311879" y="5455200"/>
            <a:ext cx="30278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C7A99C-3515-4EDF-87D5-7D1C6114ED3D}"/>
              </a:ext>
            </a:extLst>
          </p:cNvPr>
          <p:cNvCxnSpPr/>
          <p:nvPr/>
        </p:nvCxnSpPr>
        <p:spPr>
          <a:xfrm>
            <a:off x="2311879" y="5935404"/>
            <a:ext cx="30278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1E8AF46-01ED-4DFC-BA9A-195F0DDC188D}"/>
              </a:ext>
            </a:extLst>
          </p:cNvPr>
          <p:cNvSpPr/>
          <p:nvPr/>
        </p:nvSpPr>
        <p:spPr>
          <a:xfrm>
            <a:off x="2311879" y="5514147"/>
            <a:ext cx="362311" cy="3623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089560-2C5E-463F-A0FB-8EC657EA1612}"/>
              </a:ext>
            </a:extLst>
          </p:cNvPr>
          <p:cNvSpPr txBox="1"/>
          <p:nvPr/>
        </p:nvSpPr>
        <p:spPr>
          <a:xfrm>
            <a:off x="743310" y="240083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Enqueue(A)</a:t>
            </a:r>
            <a:endParaRPr lang="id-ID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888082-CC92-4ABB-948E-7794E991F93C}"/>
              </a:ext>
            </a:extLst>
          </p:cNvPr>
          <p:cNvSpPr txBox="1"/>
          <p:nvPr/>
        </p:nvSpPr>
        <p:spPr>
          <a:xfrm>
            <a:off x="2311879" y="2040549"/>
            <a:ext cx="50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00B050"/>
                </a:solidFill>
              </a:rPr>
              <a:t>front</a:t>
            </a:r>
            <a:endParaRPr lang="id-ID" sz="1200" b="1" i="1" dirty="0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08E4BA-BA6F-4AEC-8A66-6FE110D780CF}"/>
              </a:ext>
            </a:extLst>
          </p:cNvPr>
          <p:cNvSpPr txBox="1"/>
          <p:nvPr/>
        </p:nvSpPr>
        <p:spPr>
          <a:xfrm>
            <a:off x="2311879" y="276209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rear</a:t>
            </a:r>
            <a:endParaRPr lang="id-ID" sz="1200" b="1" i="1" dirty="0">
              <a:solidFill>
                <a:srgbClr val="C0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7772E9-7D6D-4953-AAA5-147852773816}"/>
              </a:ext>
            </a:extLst>
          </p:cNvPr>
          <p:cNvSpPr/>
          <p:nvPr/>
        </p:nvSpPr>
        <p:spPr>
          <a:xfrm>
            <a:off x="2781817" y="3421262"/>
            <a:ext cx="362311" cy="3623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EB3E93-7D61-4A6A-BD73-69BF61CADD7B}"/>
              </a:ext>
            </a:extLst>
          </p:cNvPr>
          <p:cNvSpPr/>
          <p:nvPr/>
        </p:nvSpPr>
        <p:spPr>
          <a:xfrm>
            <a:off x="2762643" y="4449733"/>
            <a:ext cx="362311" cy="3623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877054-ADD2-482B-931D-C915C12D5218}"/>
              </a:ext>
            </a:extLst>
          </p:cNvPr>
          <p:cNvSpPr/>
          <p:nvPr/>
        </p:nvSpPr>
        <p:spPr>
          <a:xfrm>
            <a:off x="3213407" y="4443414"/>
            <a:ext cx="362311" cy="3623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CDDF0B-C356-4BE5-89DE-DE8AE82EC6BD}"/>
              </a:ext>
            </a:extLst>
          </p:cNvPr>
          <p:cNvSpPr/>
          <p:nvPr/>
        </p:nvSpPr>
        <p:spPr>
          <a:xfrm>
            <a:off x="2762643" y="5516467"/>
            <a:ext cx="362311" cy="3623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</a:t>
            </a:r>
            <a:endParaRPr lang="id-ID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108DCBE-2A58-49C1-8B77-717CCB4FF3E3}"/>
              </a:ext>
            </a:extLst>
          </p:cNvPr>
          <p:cNvCxnSpPr/>
          <p:nvPr/>
        </p:nvCxnSpPr>
        <p:spPr>
          <a:xfrm>
            <a:off x="7712831" y="2344043"/>
            <a:ext cx="30278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A376C2-B80A-4B78-9A8A-719142ED351A}"/>
              </a:ext>
            </a:extLst>
          </p:cNvPr>
          <p:cNvCxnSpPr/>
          <p:nvPr/>
        </p:nvCxnSpPr>
        <p:spPr>
          <a:xfrm>
            <a:off x="7712831" y="2824247"/>
            <a:ext cx="30278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66EA66B-E997-40CB-B670-ADBD4EA4BE6A}"/>
              </a:ext>
            </a:extLst>
          </p:cNvPr>
          <p:cNvSpPr/>
          <p:nvPr/>
        </p:nvSpPr>
        <p:spPr>
          <a:xfrm>
            <a:off x="7712831" y="2402990"/>
            <a:ext cx="362311" cy="3623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CFB4C2-3F9D-4C00-AA35-FCF18D6A0ED7}"/>
              </a:ext>
            </a:extLst>
          </p:cNvPr>
          <p:cNvCxnSpPr/>
          <p:nvPr/>
        </p:nvCxnSpPr>
        <p:spPr>
          <a:xfrm>
            <a:off x="7712831" y="3367994"/>
            <a:ext cx="30278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1C34B0E-906E-4F2E-9B0B-3203B355F4AD}"/>
              </a:ext>
            </a:extLst>
          </p:cNvPr>
          <p:cNvCxnSpPr/>
          <p:nvPr/>
        </p:nvCxnSpPr>
        <p:spPr>
          <a:xfrm>
            <a:off x="7712831" y="3848198"/>
            <a:ext cx="30278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A07BA13-F9E4-4791-92A0-14C39B21FBA0}"/>
              </a:ext>
            </a:extLst>
          </p:cNvPr>
          <p:cNvSpPr/>
          <p:nvPr/>
        </p:nvSpPr>
        <p:spPr>
          <a:xfrm>
            <a:off x="7712831" y="3426941"/>
            <a:ext cx="362311" cy="3623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3BDF91D-DC71-4B59-9B50-86A19F58BD87}"/>
              </a:ext>
            </a:extLst>
          </p:cNvPr>
          <p:cNvCxnSpPr/>
          <p:nvPr/>
        </p:nvCxnSpPr>
        <p:spPr>
          <a:xfrm>
            <a:off x="7712831" y="4431249"/>
            <a:ext cx="30278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F364D8B-99D1-4499-8151-E64B0C3A8335}"/>
              </a:ext>
            </a:extLst>
          </p:cNvPr>
          <p:cNvCxnSpPr/>
          <p:nvPr/>
        </p:nvCxnSpPr>
        <p:spPr>
          <a:xfrm>
            <a:off x="7712831" y="4911453"/>
            <a:ext cx="30278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89A2363-1889-4DB5-949C-E91FD3B48600}"/>
              </a:ext>
            </a:extLst>
          </p:cNvPr>
          <p:cNvSpPr/>
          <p:nvPr/>
        </p:nvSpPr>
        <p:spPr>
          <a:xfrm>
            <a:off x="7712831" y="4490196"/>
            <a:ext cx="362311" cy="3623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4E3953-9516-46FF-80DA-767AFCF54AC1}"/>
              </a:ext>
            </a:extLst>
          </p:cNvPr>
          <p:cNvSpPr/>
          <p:nvPr/>
        </p:nvSpPr>
        <p:spPr>
          <a:xfrm>
            <a:off x="8163595" y="3425782"/>
            <a:ext cx="362311" cy="3623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6442A02-1AE8-405F-A96F-3B172BDCD0F8}"/>
              </a:ext>
            </a:extLst>
          </p:cNvPr>
          <p:cNvCxnSpPr/>
          <p:nvPr/>
        </p:nvCxnSpPr>
        <p:spPr>
          <a:xfrm>
            <a:off x="7712831" y="5455200"/>
            <a:ext cx="30278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231D873-B28E-4B7E-9193-50A452EB184B}"/>
              </a:ext>
            </a:extLst>
          </p:cNvPr>
          <p:cNvCxnSpPr/>
          <p:nvPr/>
        </p:nvCxnSpPr>
        <p:spPr>
          <a:xfrm>
            <a:off x="7712831" y="5935404"/>
            <a:ext cx="30278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D1F1A2F-90B6-4593-A308-8037DC66E9D4}"/>
              </a:ext>
            </a:extLst>
          </p:cNvPr>
          <p:cNvSpPr txBox="1"/>
          <p:nvPr/>
        </p:nvSpPr>
        <p:spPr>
          <a:xfrm>
            <a:off x="2311879" y="3106121"/>
            <a:ext cx="50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00B050"/>
                </a:solidFill>
              </a:rPr>
              <a:t>front</a:t>
            </a:r>
            <a:endParaRPr lang="id-ID" sz="1200" b="1" i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81633C-FD90-48D2-914F-7EA1FC8341A3}"/>
              </a:ext>
            </a:extLst>
          </p:cNvPr>
          <p:cNvSpPr txBox="1"/>
          <p:nvPr/>
        </p:nvSpPr>
        <p:spPr>
          <a:xfrm>
            <a:off x="2736497" y="382767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rear</a:t>
            </a:r>
            <a:endParaRPr lang="id-ID" sz="1200" b="1" i="1" dirty="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3459C8-A494-4B4D-91FB-5FE0BA0864D3}"/>
              </a:ext>
            </a:extLst>
          </p:cNvPr>
          <p:cNvSpPr txBox="1"/>
          <p:nvPr/>
        </p:nvSpPr>
        <p:spPr>
          <a:xfrm>
            <a:off x="2285733" y="4112645"/>
            <a:ext cx="50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00B050"/>
                </a:solidFill>
              </a:rPr>
              <a:t>front</a:t>
            </a:r>
            <a:endParaRPr lang="id-ID" sz="1200" b="1" i="1" dirty="0">
              <a:solidFill>
                <a:srgbClr val="00B05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66EAB3-B0C8-4ACD-893E-0A19D7E8CA4F}"/>
              </a:ext>
            </a:extLst>
          </p:cNvPr>
          <p:cNvSpPr txBox="1"/>
          <p:nvPr/>
        </p:nvSpPr>
        <p:spPr>
          <a:xfrm>
            <a:off x="3187261" y="482540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rear</a:t>
            </a:r>
            <a:endParaRPr lang="id-ID" sz="1200" b="1" i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04159E-9712-4845-B144-57E0DD5E2BD4}"/>
              </a:ext>
            </a:extLst>
          </p:cNvPr>
          <p:cNvSpPr txBox="1"/>
          <p:nvPr/>
        </p:nvSpPr>
        <p:spPr>
          <a:xfrm>
            <a:off x="2244791" y="5162323"/>
            <a:ext cx="50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00B050"/>
                </a:solidFill>
              </a:rPr>
              <a:t>front</a:t>
            </a:r>
            <a:endParaRPr lang="id-ID" sz="1200" b="1" i="1" dirty="0">
              <a:solidFill>
                <a:srgbClr val="00B05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ECBEAD-238B-4CF2-8373-B6F841C213E6}"/>
              </a:ext>
            </a:extLst>
          </p:cNvPr>
          <p:cNvSpPr txBox="1"/>
          <p:nvPr/>
        </p:nvSpPr>
        <p:spPr>
          <a:xfrm>
            <a:off x="2693364" y="587254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rear</a:t>
            </a:r>
            <a:endParaRPr lang="id-ID" sz="1200" b="1" i="1" dirty="0">
              <a:solidFill>
                <a:srgbClr val="C0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1E31EE-571C-49F4-A7B8-2FA4CAD49746}"/>
              </a:ext>
            </a:extLst>
          </p:cNvPr>
          <p:cNvSpPr txBox="1"/>
          <p:nvPr/>
        </p:nvSpPr>
        <p:spPr>
          <a:xfrm>
            <a:off x="7654636" y="2062316"/>
            <a:ext cx="50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00B050"/>
                </a:solidFill>
              </a:rPr>
              <a:t>front</a:t>
            </a:r>
            <a:endParaRPr lang="id-ID" sz="1200" b="1" i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33C0CA-9002-4B58-9880-D83A79C1D65C}"/>
              </a:ext>
            </a:extLst>
          </p:cNvPr>
          <p:cNvSpPr txBox="1"/>
          <p:nvPr/>
        </p:nvSpPr>
        <p:spPr>
          <a:xfrm>
            <a:off x="7654636" y="2783865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rear</a:t>
            </a:r>
            <a:endParaRPr lang="id-ID" sz="1200" b="1" i="1" dirty="0">
              <a:solidFill>
                <a:srgbClr val="C0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2B36D86-70B9-448E-A7E1-2EAA20A9A90D}"/>
              </a:ext>
            </a:extLst>
          </p:cNvPr>
          <p:cNvSpPr txBox="1"/>
          <p:nvPr/>
        </p:nvSpPr>
        <p:spPr>
          <a:xfrm>
            <a:off x="7654636" y="3067457"/>
            <a:ext cx="50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00B050"/>
                </a:solidFill>
              </a:rPr>
              <a:t>front</a:t>
            </a:r>
            <a:endParaRPr lang="id-ID" sz="1200" b="1" i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DD11AE-CFAA-40D5-A467-728505A8F76A}"/>
              </a:ext>
            </a:extLst>
          </p:cNvPr>
          <p:cNvSpPr txBox="1"/>
          <p:nvPr/>
        </p:nvSpPr>
        <p:spPr>
          <a:xfrm>
            <a:off x="8105400" y="3772862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rear</a:t>
            </a:r>
            <a:endParaRPr lang="id-ID" sz="1200" b="1" i="1" dirty="0">
              <a:solidFill>
                <a:srgbClr val="C0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06E2D8-0DD5-42DD-BB67-38ACFCEC9CF9}"/>
              </a:ext>
            </a:extLst>
          </p:cNvPr>
          <p:cNvSpPr txBox="1"/>
          <p:nvPr/>
        </p:nvSpPr>
        <p:spPr>
          <a:xfrm>
            <a:off x="7650524" y="4174174"/>
            <a:ext cx="50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00B050"/>
                </a:solidFill>
              </a:rPr>
              <a:t>front</a:t>
            </a:r>
            <a:endParaRPr lang="id-ID" sz="1200" b="1" i="1" dirty="0">
              <a:solidFill>
                <a:srgbClr val="00B05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08D08B-6D55-4A77-9523-3145C5E07A66}"/>
              </a:ext>
            </a:extLst>
          </p:cNvPr>
          <p:cNvSpPr txBox="1"/>
          <p:nvPr/>
        </p:nvSpPr>
        <p:spPr>
          <a:xfrm>
            <a:off x="7650524" y="489572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rear</a:t>
            </a:r>
            <a:endParaRPr lang="id-ID" sz="1200" b="1" i="1" dirty="0">
              <a:solidFill>
                <a:srgbClr val="C0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960BA8-2560-4304-BC25-6918E7B9AC12}"/>
              </a:ext>
            </a:extLst>
          </p:cNvPr>
          <p:cNvSpPr txBox="1"/>
          <p:nvPr/>
        </p:nvSpPr>
        <p:spPr>
          <a:xfrm>
            <a:off x="7664348" y="5163171"/>
            <a:ext cx="50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00B050"/>
                </a:solidFill>
              </a:rPr>
              <a:t>front</a:t>
            </a:r>
            <a:endParaRPr lang="id-ID" sz="1200" b="1" i="1" dirty="0">
              <a:solidFill>
                <a:srgbClr val="00B05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8E65889-F1B8-45E5-A64A-307F8C499622}"/>
              </a:ext>
            </a:extLst>
          </p:cNvPr>
          <p:cNvSpPr txBox="1"/>
          <p:nvPr/>
        </p:nvSpPr>
        <p:spPr>
          <a:xfrm>
            <a:off x="7664348" y="588472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C00000"/>
                </a:solidFill>
              </a:rPr>
              <a:t>rear</a:t>
            </a:r>
            <a:endParaRPr lang="id-ID" sz="1200" b="1" i="1" dirty="0">
              <a:solidFill>
                <a:srgbClr val="C0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CAF7812-E40F-4762-8E6B-9E8457C9A431}"/>
              </a:ext>
            </a:extLst>
          </p:cNvPr>
          <p:cNvSpPr txBox="1"/>
          <p:nvPr/>
        </p:nvSpPr>
        <p:spPr>
          <a:xfrm>
            <a:off x="743310" y="3487656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Enqueue(B)</a:t>
            </a:r>
            <a:endParaRPr lang="id-ID" sz="14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BF06B6-49B2-4AE5-8D4A-8E41295943C1}"/>
              </a:ext>
            </a:extLst>
          </p:cNvPr>
          <p:cNvSpPr/>
          <p:nvPr/>
        </p:nvSpPr>
        <p:spPr>
          <a:xfrm>
            <a:off x="2355703" y="2370826"/>
            <a:ext cx="362311" cy="3623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BA2812-1322-48CF-9742-5D6052299190}"/>
              </a:ext>
            </a:extLst>
          </p:cNvPr>
          <p:cNvSpPr txBox="1"/>
          <p:nvPr/>
        </p:nvSpPr>
        <p:spPr>
          <a:xfrm>
            <a:off x="735199" y="4484615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Enqueue(C)</a:t>
            </a:r>
            <a:endParaRPr lang="id-ID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318799-167E-4F77-BEFE-FFC969208AD2}"/>
              </a:ext>
            </a:extLst>
          </p:cNvPr>
          <p:cNvSpPr txBox="1"/>
          <p:nvPr/>
        </p:nvSpPr>
        <p:spPr>
          <a:xfrm>
            <a:off x="751241" y="5484768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Dequeue()</a:t>
            </a:r>
            <a:endParaRPr lang="id-ID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B47116-1874-4894-A96F-A4ACF36D203F}"/>
              </a:ext>
            </a:extLst>
          </p:cNvPr>
          <p:cNvSpPr txBox="1"/>
          <p:nvPr/>
        </p:nvSpPr>
        <p:spPr>
          <a:xfrm>
            <a:off x="6588448" y="2422028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Dequeue()</a:t>
            </a:r>
            <a:endParaRPr lang="id-ID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532E7C4-9333-428F-8FAF-C3040F0CB612}"/>
              </a:ext>
            </a:extLst>
          </p:cNvPr>
          <p:cNvSpPr txBox="1"/>
          <p:nvPr/>
        </p:nvSpPr>
        <p:spPr>
          <a:xfrm>
            <a:off x="6614663" y="3457085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Enqueue(D)</a:t>
            </a:r>
            <a:endParaRPr lang="id-ID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7C81E1B-319B-47AC-A2F2-4B37629F10D6}"/>
              </a:ext>
            </a:extLst>
          </p:cNvPr>
          <p:cNvSpPr txBox="1"/>
          <p:nvPr/>
        </p:nvSpPr>
        <p:spPr>
          <a:xfrm>
            <a:off x="6614663" y="4527215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Dequeue()</a:t>
            </a:r>
            <a:endParaRPr lang="id-ID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F1E815-8029-4A50-8436-5D81F4BA54E2}"/>
              </a:ext>
            </a:extLst>
          </p:cNvPr>
          <p:cNvSpPr txBox="1"/>
          <p:nvPr/>
        </p:nvSpPr>
        <p:spPr>
          <a:xfrm>
            <a:off x="6620937" y="5568681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Dequeue()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846716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Queue: Array Implementation (Naïve way)</a:t>
            </a:r>
            <a:endParaRPr lang="id-ID" sz="4000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E6C46-2D3E-405B-8543-1D1F4016DC87}"/>
              </a:ext>
            </a:extLst>
          </p:cNvPr>
          <p:cNvSpPr/>
          <p:nvPr/>
        </p:nvSpPr>
        <p:spPr>
          <a:xfrm>
            <a:off x="983411" y="244676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01B75A-2D25-4B35-8D18-2FA3C32326CB}"/>
              </a:ext>
            </a:extLst>
          </p:cNvPr>
          <p:cNvSpPr/>
          <p:nvPr/>
        </p:nvSpPr>
        <p:spPr>
          <a:xfrm>
            <a:off x="1440611" y="244676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F5D38C-A647-4A1E-B1BE-8DA21C66C1B7}"/>
              </a:ext>
            </a:extLst>
          </p:cNvPr>
          <p:cNvSpPr/>
          <p:nvPr/>
        </p:nvSpPr>
        <p:spPr>
          <a:xfrm>
            <a:off x="1897811" y="244676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8A4AF8-1111-4DD4-9C75-49A7737BA5A3}"/>
              </a:ext>
            </a:extLst>
          </p:cNvPr>
          <p:cNvSpPr/>
          <p:nvPr/>
        </p:nvSpPr>
        <p:spPr>
          <a:xfrm>
            <a:off x="2355011" y="244676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12106-273E-4099-AAB1-37BCF6E3358C}"/>
              </a:ext>
            </a:extLst>
          </p:cNvPr>
          <p:cNvSpPr/>
          <p:nvPr/>
        </p:nvSpPr>
        <p:spPr>
          <a:xfrm>
            <a:off x="2812211" y="244676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791FA-98AC-4597-8035-C9140704B688}"/>
              </a:ext>
            </a:extLst>
          </p:cNvPr>
          <p:cNvSpPr/>
          <p:nvPr/>
        </p:nvSpPr>
        <p:spPr>
          <a:xfrm>
            <a:off x="3269411" y="244676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2FDD2A-57F0-4075-84A6-67CF44AD3205}"/>
              </a:ext>
            </a:extLst>
          </p:cNvPr>
          <p:cNvSpPr txBox="1"/>
          <p:nvPr/>
        </p:nvSpPr>
        <p:spPr>
          <a:xfrm>
            <a:off x="2313854" y="2133001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rear=3</a:t>
            </a:r>
            <a:endParaRPr lang="id-ID" sz="1400" i="1" dirty="0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742319-2A62-40CF-817F-34D29FA3EC83}"/>
              </a:ext>
            </a:extLst>
          </p:cNvPr>
          <p:cNvSpPr/>
          <p:nvPr/>
        </p:nvSpPr>
        <p:spPr>
          <a:xfrm>
            <a:off x="983411" y="332897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DCDFE8-B64B-4721-96D3-6444BAD54FCE}"/>
              </a:ext>
            </a:extLst>
          </p:cNvPr>
          <p:cNvSpPr/>
          <p:nvPr/>
        </p:nvSpPr>
        <p:spPr>
          <a:xfrm>
            <a:off x="1440611" y="332897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69D8C5-7D03-4F0C-9FD8-29C8633D7E02}"/>
              </a:ext>
            </a:extLst>
          </p:cNvPr>
          <p:cNvSpPr/>
          <p:nvPr/>
        </p:nvSpPr>
        <p:spPr>
          <a:xfrm>
            <a:off x="1897811" y="332897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631DDC-725E-467B-9598-E92AEF4AEE25}"/>
              </a:ext>
            </a:extLst>
          </p:cNvPr>
          <p:cNvSpPr/>
          <p:nvPr/>
        </p:nvSpPr>
        <p:spPr>
          <a:xfrm>
            <a:off x="2355011" y="332897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9A2F79-DC0E-497F-8D48-B687FD1A8DD8}"/>
              </a:ext>
            </a:extLst>
          </p:cNvPr>
          <p:cNvSpPr/>
          <p:nvPr/>
        </p:nvSpPr>
        <p:spPr>
          <a:xfrm>
            <a:off x="2812211" y="332897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239152-3A28-4CD4-B39E-DD5128713A78}"/>
              </a:ext>
            </a:extLst>
          </p:cNvPr>
          <p:cNvSpPr/>
          <p:nvPr/>
        </p:nvSpPr>
        <p:spPr>
          <a:xfrm>
            <a:off x="3269411" y="332897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FD4A8A-BCB3-4E45-B922-234262E21FA6}"/>
              </a:ext>
            </a:extLst>
          </p:cNvPr>
          <p:cNvSpPr/>
          <p:nvPr/>
        </p:nvSpPr>
        <p:spPr>
          <a:xfrm>
            <a:off x="983411" y="4341957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3A74AC-04A8-4FD6-A77B-3661742A4746}"/>
              </a:ext>
            </a:extLst>
          </p:cNvPr>
          <p:cNvSpPr/>
          <p:nvPr/>
        </p:nvSpPr>
        <p:spPr>
          <a:xfrm>
            <a:off x="1440611" y="4341957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31BB6C-B10D-4B84-BA9F-F79728E3DC2A}"/>
              </a:ext>
            </a:extLst>
          </p:cNvPr>
          <p:cNvSpPr/>
          <p:nvPr/>
        </p:nvSpPr>
        <p:spPr>
          <a:xfrm>
            <a:off x="1897811" y="4341957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831A04-4AFF-4EB3-8314-4C86A778E872}"/>
              </a:ext>
            </a:extLst>
          </p:cNvPr>
          <p:cNvSpPr/>
          <p:nvPr/>
        </p:nvSpPr>
        <p:spPr>
          <a:xfrm>
            <a:off x="2355011" y="4341957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17610D-C620-433B-BC93-9677097A0678}"/>
              </a:ext>
            </a:extLst>
          </p:cNvPr>
          <p:cNvSpPr/>
          <p:nvPr/>
        </p:nvSpPr>
        <p:spPr>
          <a:xfrm>
            <a:off x="2812211" y="4341957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F78236-5279-4257-9A9A-7AA37F1DBD5C}"/>
              </a:ext>
            </a:extLst>
          </p:cNvPr>
          <p:cNvSpPr/>
          <p:nvPr/>
        </p:nvSpPr>
        <p:spPr>
          <a:xfrm>
            <a:off x="3269411" y="4341957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0B7CDA-3685-471C-8239-1715A7205EFC}"/>
              </a:ext>
            </a:extLst>
          </p:cNvPr>
          <p:cNvSpPr txBox="1"/>
          <p:nvPr/>
        </p:nvSpPr>
        <p:spPr>
          <a:xfrm>
            <a:off x="906078" y="2123691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front=0</a:t>
            </a:r>
            <a:endParaRPr lang="id-ID" sz="14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895A91-3C6E-49A9-9BAF-B0C5BD72C181}"/>
              </a:ext>
            </a:extLst>
          </p:cNvPr>
          <p:cNvSpPr txBox="1"/>
          <p:nvPr/>
        </p:nvSpPr>
        <p:spPr>
          <a:xfrm>
            <a:off x="913791" y="3013219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front=0</a:t>
            </a:r>
            <a:endParaRPr lang="id-ID" sz="1400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54D2EA-896D-42FC-B4F5-9FE96B592734}"/>
              </a:ext>
            </a:extLst>
          </p:cNvPr>
          <p:cNvSpPr txBox="1"/>
          <p:nvPr/>
        </p:nvSpPr>
        <p:spPr>
          <a:xfrm>
            <a:off x="1811404" y="301321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rear=2</a:t>
            </a:r>
            <a:endParaRPr lang="id-ID" sz="1400" i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795C2E-6DB9-4EC3-84C9-6A864C806C0A}"/>
              </a:ext>
            </a:extLst>
          </p:cNvPr>
          <p:cNvSpPr txBox="1"/>
          <p:nvPr/>
        </p:nvSpPr>
        <p:spPr>
          <a:xfrm>
            <a:off x="922996" y="4009990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front=0</a:t>
            </a:r>
            <a:endParaRPr lang="id-ID" sz="1400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AC1A83-38FE-4B81-9A65-05C22535DD33}"/>
              </a:ext>
            </a:extLst>
          </p:cNvPr>
          <p:cNvSpPr txBox="1"/>
          <p:nvPr/>
        </p:nvSpPr>
        <p:spPr>
          <a:xfrm>
            <a:off x="1561020" y="400999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rear=1</a:t>
            </a:r>
            <a:endParaRPr lang="id-ID" sz="1400" i="1" dirty="0">
              <a:solidFill>
                <a:srgbClr val="C0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BAA42D-5756-4771-A7F4-1A6B76370AB1}"/>
              </a:ext>
            </a:extLst>
          </p:cNvPr>
          <p:cNvSpPr/>
          <p:nvPr/>
        </p:nvSpPr>
        <p:spPr>
          <a:xfrm>
            <a:off x="965798" y="540134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7748E7-504C-4FAB-A046-CB79D9E02585}"/>
              </a:ext>
            </a:extLst>
          </p:cNvPr>
          <p:cNvSpPr/>
          <p:nvPr/>
        </p:nvSpPr>
        <p:spPr>
          <a:xfrm>
            <a:off x="1422998" y="540134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D5AC42-37CA-4832-948B-E3E579D2F38D}"/>
              </a:ext>
            </a:extLst>
          </p:cNvPr>
          <p:cNvSpPr/>
          <p:nvPr/>
        </p:nvSpPr>
        <p:spPr>
          <a:xfrm>
            <a:off x="1880198" y="540134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8895F8-7895-4C10-8044-C86C1071C6BE}"/>
              </a:ext>
            </a:extLst>
          </p:cNvPr>
          <p:cNvSpPr/>
          <p:nvPr/>
        </p:nvSpPr>
        <p:spPr>
          <a:xfrm>
            <a:off x="2337398" y="540134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7D45DC-4EC9-4BB9-8755-E999CAAEAEB9}"/>
              </a:ext>
            </a:extLst>
          </p:cNvPr>
          <p:cNvSpPr/>
          <p:nvPr/>
        </p:nvSpPr>
        <p:spPr>
          <a:xfrm>
            <a:off x="2794598" y="540134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98398B-5A5F-4CA1-ACAD-5E968E76525F}"/>
              </a:ext>
            </a:extLst>
          </p:cNvPr>
          <p:cNvSpPr/>
          <p:nvPr/>
        </p:nvSpPr>
        <p:spPr>
          <a:xfrm>
            <a:off x="3251798" y="540134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F63620-C1A1-4E14-9195-41E16892ED0B}"/>
              </a:ext>
            </a:extLst>
          </p:cNvPr>
          <p:cNvSpPr txBox="1"/>
          <p:nvPr/>
        </p:nvSpPr>
        <p:spPr>
          <a:xfrm>
            <a:off x="905383" y="5069378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front=0</a:t>
            </a:r>
            <a:endParaRPr lang="id-ID" sz="1400" i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8F09E7-AD2E-4EBD-844D-DEC71DED349D}"/>
              </a:ext>
            </a:extLst>
          </p:cNvPr>
          <p:cNvSpPr txBox="1"/>
          <p:nvPr/>
        </p:nvSpPr>
        <p:spPr>
          <a:xfrm>
            <a:off x="1820609" y="5061461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rear=2</a:t>
            </a:r>
            <a:endParaRPr lang="id-ID" sz="1400" i="1" dirty="0">
              <a:solidFill>
                <a:srgbClr val="C00000"/>
              </a:solidFill>
            </a:endParaRP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4525F2D3-CE4B-4B5E-A820-43C4341D7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364" y="1825625"/>
            <a:ext cx="6367435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When </a:t>
            </a:r>
            <a:r>
              <a:rPr lang="en-US" sz="2000" b="1" dirty="0"/>
              <a:t>enqueuing</a:t>
            </a:r>
            <a:r>
              <a:rPr lang="en-US" sz="2000" dirty="0"/>
              <a:t>, the </a:t>
            </a:r>
            <a:r>
              <a:rPr lang="en-US" sz="2000" b="1" i="1" dirty="0">
                <a:solidFill>
                  <a:srgbClr val="00B050"/>
                </a:solidFill>
              </a:rPr>
              <a:t>front</a:t>
            </a:r>
            <a:r>
              <a:rPr lang="en-US" sz="2000" dirty="0"/>
              <a:t> index is always fixed and the </a:t>
            </a:r>
            <a:r>
              <a:rPr lang="en-US" sz="2000" b="1" i="1" dirty="0">
                <a:solidFill>
                  <a:srgbClr val="C00000"/>
                </a:solidFill>
              </a:rPr>
              <a:t>rear</a:t>
            </a:r>
            <a:r>
              <a:rPr lang="en-US" sz="2000" dirty="0"/>
              <a:t> index moves forward in the array.</a:t>
            </a:r>
          </a:p>
          <a:p>
            <a:endParaRPr lang="en-US" sz="2000" dirty="0"/>
          </a:p>
          <a:p>
            <a:r>
              <a:rPr lang="en-US" sz="2000" dirty="0"/>
              <a:t>When </a:t>
            </a:r>
            <a:r>
              <a:rPr lang="en-US" sz="2000" b="1" dirty="0"/>
              <a:t>dequeuing</a:t>
            </a:r>
            <a:r>
              <a:rPr lang="en-US" sz="2000" dirty="0"/>
              <a:t>, the element at the </a:t>
            </a:r>
            <a:r>
              <a:rPr lang="en-US" sz="2000" b="1" i="1" dirty="0">
                <a:solidFill>
                  <a:srgbClr val="00B050"/>
                </a:solidFill>
              </a:rPr>
              <a:t>front</a:t>
            </a:r>
            <a:r>
              <a:rPr lang="en-US" sz="2000" dirty="0"/>
              <a:t> the queue is removed. Move all the elements after it by one position. (</a:t>
            </a:r>
            <a:r>
              <a:rPr lang="en-US" sz="2000" b="1" i="1" dirty="0">
                <a:solidFill>
                  <a:srgbClr val="C00000"/>
                </a:solidFill>
              </a:rPr>
              <a:t>Inefficient!!!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068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1258</Words>
  <Application>Microsoft Office PowerPoint</Application>
  <PresentationFormat>Widescreen</PresentationFormat>
  <Paragraphs>307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 SemiBold</vt:lpstr>
      <vt:lpstr>Calibri</vt:lpstr>
      <vt:lpstr>Calibri Light</vt:lpstr>
      <vt:lpstr>Office Theme</vt:lpstr>
      <vt:lpstr>Stack and Queue Data Structures and Algorithms</vt:lpstr>
      <vt:lpstr>Stack</vt:lpstr>
      <vt:lpstr>Stack Example</vt:lpstr>
      <vt:lpstr>Stack: Array Implementation</vt:lpstr>
      <vt:lpstr>Stack: Linked List Implementation</vt:lpstr>
      <vt:lpstr>Stack: Linked List Implementation</vt:lpstr>
      <vt:lpstr>Queue</vt:lpstr>
      <vt:lpstr>Queue Example</vt:lpstr>
      <vt:lpstr>Queue: Array Implementation (Naïve way)</vt:lpstr>
      <vt:lpstr>Queue: Array Implementation (Better Way)</vt:lpstr>
      <vt:lpstr>Queue: Linked List Implementation</vt:lpstr>
      <vt:lpstr>Queue: Linked List Implementation</vt:lpstr>
      <vt:lpstr>Programming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and Queue Struktur Data dan Algoritma</dc:title>
  <dc:creator>Reviewer</dc:creator>
  <cp:lastModifiedBy>Yudhi Paramartha</cp:lastModifiedBy>
  <cp:revision>67</cp:revision>
  <dcterms:created xsi:type="dcterms:W3CDTF">2021-04-05T13:34:02Z</dcterms:created>
  <dcterms:modified xsi:type="dcterms:W3CDTF">2022-03-22T04:00:31Z</dcterms:modified>
</cp:coreProperties>
</file>