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87" r:id="rId2"/>
    <p:sldId id="293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295" r:id="rId12"/>
    <p:sldId id="291" r:id="rId13"/>
    <p:sldId id="292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319F"/>
    <a:srgbClr val="00BC82"/>
    <a:srgbClr val="009969"/>
    <a:srgbClr val="00DE99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4293" autoAdjust="0"/>
  </p:normalViewPr>
  <p:slideViewPr>
    <p:cSldViewPr>
      <p:cViewPr varScale="1">
        <p:scale>
          <a:sx n="73" d="100"/>
          <a:sy n="73" d="100"/>
        </p:scale>
        <p:origin x="220" y="3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Image source:-</a:t>
            </a:r>
          </a:p>
          <a:p>
            <a:r>
              <a:rPr lang="en-IN" dirty="0"/>
              <a:t>https://pixabay.com/en/technology-industry-big-data-cpu-3092486/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963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Image source:-</a:t>
            </a:r>
          </a:p>
          <a:p>
            <a:r>
              <a:rPr lang="en-IN" dirty="0"/>
              <a:t>https://pixabay.com/en/technology-industry-big-data-cpu-3092486/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70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Image source:-</a:t>
            </a:r>
          </a:p>
          <a:p>
            <a:r>
              <a:rPr lang="en-IN" dirty="0"/>
              <a:t>https://pixabay.com/en/coding-programming-working-macbook-924920/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952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Image source:-</a:t>
            </a:r>
          </a:p>
          <a:p>
            <a:r>
              <a:rPr lang="en-IN" dirty="0"/>
              <a:t>https://pixabay.com/en/coding-programming-working-macbook-924920/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70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Image source:-</a:t>
            </a:r>
          </a:p>
          <a:p>
            <a:r>
              <a:rPr lang="en-IN" dirty="0"/>
              <a:t>https://pixabay.com/en/technology-industry-big-data-cpu-3092486/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92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Image source:-</a:t>
            </a:r>
          </a:p>
          <a:p>
            <a:r>
              <a:rPr lang="en-IN" dirty="0"/>
              <a:t>https://pixabay.com/en/technology-industry-big-data-cpu-3092486/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89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Image source:-</a:t>
            </a:r>
          </a:p>
          <a:p>
            <a:r>
              <a:rPr lang="en-IN" dirty="0"/>
              <a:t>https://pixabay.com/en/technology-industry-big-data-cpu-3092486/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71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Image source:-</a:t>
            </a:r>
          </a:p>
          <a:p>
            <a:r>
              <a:rPr lang="en-IN" dirty="0"/>
              <a:t>https://pixabay.com/en/technology-industry-big-data-cpu-3092486/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428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Image source:-</a:t>
            </a:r>
          </a:p>
          <a:p>
            <a:r>
              <a:rPr lang="en-IN" dirty="0"/>
              <a:t>https://pixabay.com/en/technology-industry-big-data-cpu-3092486/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46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Image source:-</a:t>
            </a:r>
          </a:p>
          <a:p>
            <a:r>
              <a:rPr lang="en-IN" dirty="0"/>
              <a:t>https://pixabay.com/en/technology-industry-big-data-cpu-3092486/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0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Image source:-</a:t>
            </a:r>
          </a:p>
          <a:p>
            <a:r>
              <a:rPr lang="en-IN" dirty="0"/>
              <a:t>https://pixabay.com/en/technology-industry-big-data-cpu-3092486/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21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Image source:-</a:t>
            </a:r>
          </a:p>
          <a:p>
            <a:r>
              <a:rPr lang="en-IN" dirty="0"/>
              <a:t>https://pixabay.com/en/technology-industry-big-data-cpu-3092486/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321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8745AF1-587F-47CC-9064-09FF7F1240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825" cy="68580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4194720"/>
            <a:ext cx="10360501" cy="610820"/>
          </a:xfrm>
        </p:spPr>
        <p:txBody>
          <a:bodyPr>
            <a:noAutofit/>
          </a:bodyPr>
          <a:lstStyle>
            <a:lvl1pPr algn="ctr">
              <a:defRPr lang="en-US" sz="6600" b="1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2435" y="4752792"/>
            <a:ext cx="10383954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89D12C68-5B89-4EDB-A2B3-7F8A32E893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66865" y="252248"/>
            <a:ext cx="6671992" cy="6353504"/>
          </a:xfrm>
          <a:custGeom>
            <a:avLst/>
            <a:gdLst>
              <a:gd name="connsiteX0" fmla="*/ 1196196 w 4064282"/>
              <a:gd name="connsiteY0" fmla="*/ 347059 h 3870274"/>
              <a:gd name="connsiteX1" fmla="*/ 2392391 w 4064282"/>
              <a:gd name="connsiteY1" fmla="*/ 1543254 h 3870274"/>
              <a:gd name="connsiteX2" fmla="*/ 2019056 w 4064282"/>
              <a:gd name="connsiteY2" fmla="*/ 1916589 h 3870274"/>
              <a:gd name="connsiteX3" fmla="*/ 2064605 w 4064282"/>
              <a:gd name="connsiteY3" fmla="*/ 1962138 h 3870274"/>
              <a:gd name="connsiteX4" fmla="*/ 2868087 w 4064282"/>
              <a:gd name="connsiteY4" fmla="*/ 1158656 h 3870274"/>
              <a:gd name="connsiteX5" fmla="*/ 4064282 w 4064282"/>
              <a:gd name="connsiteY5" fmla="*/ 2354851 h 3870274"/>
              <a:gd name="connsiteX6" fmla="*/ 2868087 w 4064282"/>
              <a:gd name="connsiteY6" fmla="*/ 3551045 h 3870274"/>
              <a:gd name="connsiteX7" fmla="*/ 2383834 w 4064282"/>
              <a:gd name="connsiteY7" fmla="*/ 3066793 h 3870274"/>
              <a:gd name="connsiteX8" fmla="*/ 1580352 w 4064282"/>
              <a:gd name="connsiteY8" fmla="*/ 3870274 h 3870274"/>
              <a:gd name="connsiteX9" fmla="*/ 384156 w 4064282"/>
              <a:gd name="connsiteY9" fmla="*/ 2674080 h 3870274"/>
              <a:gd name="connsiteX10" fmla="*/ 757492 w 4064282"/>
              <a:gd name="connsiteY10" fmla="*/ 2300745 h 3870274"/>
              <a:gd name="connsiteX11" fmla="*/ 0 w 4064282"/>
              <a:gd name="connsiteY11" fmla="*/ 1543254 h 3870274"/>
              <a:gd name="connsiteX12" fmla="*/ 2443501 w 4064282"/>
              <a:gd name="connsiteY12" fmla="*/ 0 h 3870274"/>
              <a:gd name="connsiteX13" fmla="*/ 3197460 w 4064282"/>
              <a:gd name="connsiteY13" fmla="*/ 753959 h 3870274"/>
              <a:gd name="connsiteX14" fmla="*/ 2443501 w 4064282"/>
              <a:gd name="connsiteY14" fmla="*/ 1507917 h 3870274"/>
              <a:gd name="connsiteX15" fmla="*/ 1689542 w 4064282"/>
              <a:gd name="connsiteY15" fmla="*/ 753959 h 3870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64282" h="3870274">
                <a:moveTo>
                  <a:pt x="1196196" y="347059"/>
                </a:moveTo>
                <a:lnTo>
                  <a:pt x="2392391" y="1543254"/>
                </a:lnTo>
                <a:lnTo>
                  <a:pt x="2019056" y="1916589"/>
                </a:lnTo>
                <a:lnTo>
                  <a:pt x="2064605" y="1962138"/>
                </a:lnTo>
                <a:lnTo>
                  <a:pt x="2868087" y="1158656"/>
                </a:lnTo>
                <a:lnTo>
                  <a:pt x="4064282" y="2354851"/>
                </a:lnTo>
                <a:lnTo>
                  <a:pt x="2868087" y="3551045"/>
                </a:lnTo>
                <a:lnTo>
                  <a:pt x="2383834" y="3066793"/>
                </a:lnTo>
                <a:lnTo>
                  <a:pt x="1580352" y="3870274"/>
                </a:lnTo>
                <a:lnTo>
                  <a:pt x="384156" y="2674080"/>
                </a:lnTo>
                <a:lnTo>
                  <a:pt x="757492" y="2300745"/>
                </a:lnTo>
                <a:lnTo>
                  <a:pt x="0" y="1543254"/>
                </a:lnTo>
                <a:close/>
                <a:moveTo>
                  <a:pt x="2443501" y="0"/>
                </a:moveTo>
                <a:lnTo>
                  <a:pt x="3197460" y="753959"/>
                </a:lnTo>
                <a:lnTo>
                  <a:pt x="2443501" y="1507917"/>
                </a:lnTo>
                <a:lnTo>
                  <a:pt x="1689542" y="753959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A08C02D2-8AAA-4067-901C-B8CE80A50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2964" y="359888"/>
            <a:ext cx="516420" cy="522110"/>
          </a:xfrm>
        </p:spPr>
        <p:txBody>
          <a:bodyPr lIns="0" tIns="0" rIns="0" bIns="0" anchor="ctr" anchorCtr="1"/>
          <a:lstStyle>
            <a:lvl1pPr>
              <a:defRPr sz="13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A5B65961-F3A9-4578-BA5F-AACBDA8B9A24}"/>
              </a:ext>
            </a:extLst>
          </p:cNvPr>
          <p:cNvSpPr/>
          <p:nvPr userDrawn="1"/>
        </p:nvSpPr>
        <p:spPr>
          <a:xfrm>
            <a:off x="11057533" y="359431"/>
            <a:ext cx="522110" cy="52211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75405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9A60F6A-F2C1-4D58-BB6D-2E01DCE1E5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8825" cy="6857999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8375175-94C9-4D06-9717-D72E1703EF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09836" y="3789040"/>
            <a:ext cx="6268995" cy="1007567"/>
          </a:xfrm>
        </p:spPr>
        <p:txBody>
          <a:bodyPr anchor="b">
            <a:noAutofit/>
          </a:bodyPr>
          <a:lstStyle>
            <a:lvl1pPr marL="0" indent="0" algn="l">
              <a:buNone/>
              <a:defRPr sz="6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CA56485-A34A-4468-9450-A8C680886F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9638" y="4797177"/>
            <a:ext cx="6264275" cy="136812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94" indent="0">
              <a:buFontTx/>
              <a:buNone/>
              <a:defRPr/>
            </a:lvl2pPr>
            <a:lvl3pPr marL="1218986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0260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6FFA150-3A7A-4D6C-B6E1-743DE95362C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4411" y="0"/>
            <a:ext cx="6111195" cy="6860105"/>
          </a:xfrm>
          <a:custGeom>
            <a:avLst/>
            <a:gdLst>
              <a:gd name="connsiteX0" fmla="*/ 0 w 9535674"/>
              <a:gd name="connsiteY0" fmla="*/ 4767837 h 9535674"/>
              <a:gd name="connsiteX1" fmla="*/ 4767837 w 9535674"/>
              <a:gd name="connsiteY1" fmla="*/ 0 h 9535674"/>
              <a:gd name="connsiteX2" fmla="*/ 9535674 w 9535674"/>
              <a:gd name="connsiteY2" fmla="*/ 4767837 h 9535674"/>
              <a:gd name="connsiteX3" fmla="*/ 4767837 w 9535674"/>
              <a:gd name="connsiteY3" fmla="*/ 9535674 h 9535674"/>
              <a:gd name="connsiteX4" fmla="*/ 0 w 9535674"/>
              <a:gd name="connsiteY4" fmla="*/ 4767837 h 9535674"/>
              <a:gd name="connsiteX0" fmla="*/ 0 w 9535674"/>
              <a:gd name="connsiteY0" fmla="*/ 4767837 h 9535674"/>
              <a:gd name="connsiteX1" fmla="*/ 3425145 w 9535674"/>
              <a:gd name="connsiteY1" fmla="*/ 1338837 h 9535674"/>
              <a:gd name="connsiteX2" fmla="*/ 4767837 w 9535674"/>
              <a:gd name="connsiteY2" fmla="*/ 0 h 9535674"/>
              <a:gd name="connsiteX3" fmla="*/ 9535674 w 9535674"/>
              <a:gd name="connsiteY3" fmla="*/ 4767837 h 9535674"/>
              <a:gd name="connsiteX4" fmla="*/ 4767837 w 9535674"/>
              <a:gd name="connsiteY4" fmla="*/ 9535674 h 9535674"/>
              <a:gd name="connsiteX5" fmla="*/ 0 w 9535674"/>
              <a:gd name="connsiteY5" fmla="*/ 4767837 h 9535674"/>
              <a:gd name="connsiteX0" fmla="*/ 0 w 9535674"/>
              <a:gd name="connsiteY0" fmla="*/ 4767837 h 9535674"/>
              <a:gd name="connsiteX1" fmla="*/ 3425145 w 9535674"/>
              <a:gd name="connsiteY1" fmla="*/ 1338837 h 9535674"/>
              <a:gd name="connsiteX2" fmla="*/ 4767837 w 9535674"/>
              <a:gd name="connsiteY2" fmla="*/ 0 h 9535674"/>
              <a:gd name="connsiteX3" fmla="*/ 6111195 w 9535674"/>
              <a:gd name="connsiteY3" fmla="*/ 1338837 h 9535674"/>
              <a:gd name="connsiteX4" fmla="*/ 9535674 w 9535674"/>
              <a:gd name="connsiteY4" fmla="*/ 4767837 h 9535674"/>
              <a:gd name="connsiteX5" fmla="*/ 4767837 w 9535674"/>
              <a:gd name="connsiteY5" fmla="*/ 9535674 h 9535674"/>
              <a:gd name="connsiteX6" fmla="*/ 0 w 9535674"/>
              <a:gd name="connsiteY6" fmla="*/ 4767837 h 9535674"/>
              <a:gd name="connsiteX0" fmla="*/ 0 w 9535674"/>
              <a:gd name="connsiteY0" fmla="*/ 3429000 h 8196837"/>
              <a:gd name="connsiteX1" fmla="*/ 3425145 w 9535674"/>
              <a:gd name="connsiteY1" fmla="*/ 0 h 8196837"/>
              <a:gd name="connsiteX2" fmla="*/ 6111195 w 9535674"/>
              <a:gd name="connsiteY2" fmla="*/ 0 h 8196837"/>
              <a:gd name="connsiteX3" fmla="*/ 9535674 w 9535674"/>
              <a:gd name="connsiteY3" fmla="*/ 3429000 h 8196837"/>
              <a:gd name="connsiteX4" fmla="*/ 4767837 w 9535674"/>
              <a:gd name="connsiteY4" fmla="*/ 8196837 h 8196837"/>
              <a:gd name="connsiteX5" fmla="*/ 0 w 9535674"/>
              <a:gd name="connsiteY5" fmla="*/ 3429000 h 8196837"/>
              <a:gd name="connsiteX0" fmla="*/ 0 w 9535674"/>
              <a:gd name="connsiteY0" fmla="*/ 3429000 h 8196837"/>
              <a:gd name="connsiteX1" fmla="*/ 3425145 w 9535674"/>
              <a:gd name="connsiteY1" fmla="*/ 0 h 8196837"/>
              <a:gd name="connsiteX2" fmla="*/ 6111195 w 9535674"/>
              <a:gd name="connsiteY2" fmla="*/ 0 h 8196837"/>
              <a:gd name="connsiteX3" fmla="*/ 9535674 w 9535674"/>
              <a:gd name="connsiteY3" fmla="*/ 3429000 h 8196837"/>
              <a:gd name="connsiteX4" fmla="*/ 4767837 w 9535674"/>
              <a:gd name="connsiteY4" fmla="*/ 8196837 h 8196837"/>
              <a:gd name="connsiteX5" fmla="*/ 3444699 w 9535674"/>
              <a:gd name="connsiteY5" fmla="*/ 6874933 h 8196837"/>
              <a:gd name="connsiteX6" fmla="*/ 0 w 9535674"/>
              <a:gd name="connsiteY6" fmla="*/ 3429000 h 8196837"/>
              <a:gd name="connsiteX0" fmla="*/ 0 w 9535674"/>
              <a:gd name="connsiteY0" fmla="*/ 3429000 h 8196837"/>
              <a:gd name="connsiteX1" fmla="*/ 3425145 w 9535674"/>
              <a:gd name="connsiteY1" fmla="*/ 0 h 8196837"/>
              <a:gd name="connsiteX2" fmla="*/ 6111195 w 9535674"/>
              <a:gd name="connsiteY2" fmla="*/ 0 h 8196837"/>
              <a:gd name="connsiteX3" fmla="*/ 9535674 w 9535674"/>
              <a:gd name="connsiteY3" fmla="*/ 3429000 h 8196837"/>
              <a:gd name="connsiteX4" fmla="*/ 6108877 w 9535674"/>
              <a:gd name="connsiteY4" fmla="*/ 6852356 h 8196837"/>
              <a:gd name="connsiteX5" fmla="*/ 4767837 w 9535674"/>
              <a:gd name="connsiteY5" fmla="*/ 8196837 h 8196837"/>
              <a:gd name="connsiteX6" fmla="*/ 3444699 w 9535674"/>
              <a:gd name="connsiteY6" fmla="*/ 6874933 h 8196837"/>
              <a:gd name="connsiteX7" fmla="*/ 0 w 9535674"/>
              <a:gd name="connsiteY7" fmla="*/ 3429000 h 8196837"/>
              <a:gd name="connsiteX0" fmla="*/ 0 w 9535674"/>
              <a:gd name="connsiteY0" fmla="*/ 3429000 h 6874933"/>
              <a:gd name="connsiteX1" fmla="*/ 3425145 w 9535674"/>
              <a:gd name="connsiteY1" fmla="*/ 0 h 6874933"/>
              <a:gd name="connsiteX2" fmla="*/ 6111195 w 9535674"/>
              <a:gd name="connsiteY2" fmla="*/ 0 h 6874933"/>
              <a:gd name="connsiteX3" fmla="*/ 9535674 w 9535674"/>
              <a:gd name="connsiteY3" fmla="*/ 3429000 h 6874933"/>
              <a:gd name="connsiteX4" fmla="*/ 6108877 w 9535674"/>
              <a:gd name="connsiteY4" fmla="*/ 6852356 h 6874933"/>
              <a:gd name="connsiteX5" fmla="*/ 3444699 w 9535674"/>
              <a:gd name="connsiteY5" fmla="*/ 6874933 h 6874933"/>
              <a:gd name="connsiteX6" fmla="*/ 0 w 9535674"/>
              <a:gd name="connsiteY6" fmla="*/ 3429000 h 6874933"/>
              <a:gd name="connsiteX0" fmla="*/ 0 w 9535674"/>
              <a:gd name="connsiteY0" fmla="*/ 3429000 h 6874933"/>
              <a:gd name="connsiteX1" fmla="*/ 3425145 w 9535674"/>
              <a:gd name="connsiteY1" fmla="*/ 0 h 6874933"/>
              <a:gd name="connsiteX2" fmla="*/ 6111195 w 9535674"/>
              <a:gd name="connsiteY2" fmla="*/ 0 h 6874933"/>
              <a:gd name="connsiteX3" fmla="*/ 9535674 w 9535674"/>
              <a:gd name="connsiteY3" fmla="*/ 3429000 h 6874933"/>
              <a:gd name="connsiteX4" fmla="*/ 6097588 w 9535674"/>
              <a:gd name="connsiteY4" fmla="*/ 6852356 h 6874933"/>
              <a:gd name="connsiteX5" fmla="*/ 3444699 w 9535674"/>
              <a:gd name="connsiteY5" fmla="*/ 6874933 h 6874933"/>
              <a:gd name="connsiteX6" fmla="*/ 0 w 9535674"/>
              <a:gd name="connsiteY6" fmla="*/ 3429000 h 6874933"/>
              <a:gd name="connsiteX0" fmla="*/ 0 w 9535674"/>
              <a:gd name="connsiteY0" fmla="*/ 3429000 h 6886222"/>
              <a:gd name="connsiteX1" fmla="*/ 3425145 w 9535674"/>
              <a:gd name="connsiteY1" fmla="*/ 0 h 6886222"/>
              <a:gd name="connsiteX2" fmla="*/ 6111195 w 9535674"/>
              <a:gd name="connsiteY2" fmla="*/ 0 h 6886222"/>
              <a:gd name="connsiteX3" fmla="*/ 9535674 w 9535674"/>
              <a:gd name="connsiteY3" fmla="*/ 3429000 h 6886222"/>
              <a:gd name="connsiteX4" fmla="*/ 6063721 w 9535674"/>
              <a:gd name="connsiteY4" fmla="*/ 6886222 h 6886222"/>
              <a:gd name="connsiteX5" fmla="*/ 3444699 w 9535674"/>
              <a:gd name="connsiteY5" fmla="*/ 6874933 h 6886222"/>
              <a:gd name="connsiteX6" fmla="*/ 0 w 9535674"/>
              <a:gd name="connsiteY6" fmla="*/ 3429000 h 6886222"/>
              <a:gd name="connsiteX0" fmla="*/ 0 w 9535674"/>
              <a:gd name="connsiteY0" fmla="*/ 3429000 h 6874933"/>
              <a:gd name="connsiteX1" fmla="*/ 3425145 w 9535674"/>
              <a:gd name="connsiteY1" fmla="*/ 0 h 6874933"/>
              <a:gd name="connsiteX2" fmla="*/ 6111195 w 9535674"/>
              <a:gd name="connsiteY2" fmla="*/ 0 h 6874933"/>
              <a:gd name="connsiteX3" fmla="*/ 9535674 w 9535674"/>
              <a:gd name="connsiteY3" fmla="*/ 3429000 h 6874933"/>
              <a:gd name="connsiteX4" fmla="*/ 6061250 w 9535674"/>
              <a:gd name="connsiteY4" fmla="*/ 6861508 h 6874933"/>
              <a:gd name="connsiteX5" fmla="*/ 3444699 w 9535674"/>
              <a:gd name="connsiteY5" fmla="*/ 6874933 h 6874933"/>
              <a:gd name="connsiteX6" fmla="*/ 0 w 9535674"/>
              <a:gd name="connsiteY6" fmla="*/ 3429000 h 6874933"/>
              <a:gd name="connsiteX0" fmla="*/ 0 w 9535674"/>
              <a:gd name="connsiteY0" fmla="*/ 3429000 h 6874933"/>
              <a:gd name="connsiteX1" fmla="*/ 3425145 w 9535674"/>
              <a:gd name="connsiteY1" fmla="*/ 0 h 6874933"/>
              <a:gd name="connsiteX2" fmla="*/ 6111195 w 9535674"/>
              <a:gd name="connsiteY2" fmla="*/ 0 h 6874933"/>
              <a:gd name="connsiteX3" fmla="*/ 9535674 w 9535674"/>
              <a:gd name="connsiteY3" fmla="*/ 3429000 h 6874933"/>
              <a:gd name="connsiteX4" fmla="*/ 6095849 w 9535674"/>
              <a:gd name="connsiteY4" fmla="*/ 6854094 h 6874933"/>
              <a:gd name="connsiteX5" fmla="*/ 3444699 w 9535674"/>
              <a:gd name="connsiteY5" fmla="*/ 6874933 h 6874933"/>
              <a:gd name="connsiteX6" fmla="*/ 0 w 9535674"/>
              <a:gd name="connsiteY6" fmla="*/ 3429000 h 6874933"/>
              <a:gd name="connsiteX0" fmla="*/ 0 w 9535674"/>
              <a:gd name="connsiteY0" fmla="*/ 3429000 h 6860105"/>
              <a:gd name="connsiteX1" fmla="*/ 3425145 w 9535674"/>
              <a:gd name="connsiteY1" fmla="*/ 0 h 6860105"/>
              <a:gd name="connsiteX2" fmla="*/ 6111195 w 9535674"/>
              <a:gd name="connsiteY2" fmla="*/ 0 h 6860105"/>
              <a:gd name="connsiteX3" fmla="*/ 9535674 w 9535674"/>
              <a:gd name="connsiteY3" fmla="*/ 3429000 h 6860105"/>
              <a:gd name="connsiteX4" fmla="*/ 6095849 w 9535674"/>
              <a:gd name="connsiteY4" fmla="*/ 6854094 h 6860105"/>
              <a:gd name="connsiteX5" fmla="*/ 3442228 w 9535674"/>
              <a:gd name="connsiteY5" fmla="*/ 6860105 h 6860105"/>
              <a:gd name="connsiteX6" fmla="*/ 0 w 9535674"/>
              <a:gd name="connsiteY6" fmla="*/ 3429000 h 6860105"/>
              <a:gd name="connsiteX0" fmla="*/ 0 w 6111195"/>
              <a:gd name="connsiteY0" fmla="*/ 3429000 h 6860105"/>
              <a:gd name="connsiteX1" fmla="*/ 3425145 w 6111195"/>
              <a:gd name="connsiteY1" fmla="*/ 0 h 6860105"/>
              <a:gd name="connsiteX2" fmla="*/ 6111195 w 6111195"/>
              <a:gd name="connsiteY2" fmla="*/ 0 h 6860105"/>
              <a:gd name="connsiteX3" fmla="*/ 6095849 w 6111195"/>
              <a:gd name="connsiteY3" fmla="*/ 6854094 h 6860105"/>
              <a:gd name="connsiteX4" fmla="*/ 3442228 w 6111195"/>
              <a:gd name="connsiteY4" fmla="*/ 6860105 h 6860105"/>
              <a:gd name="connsiteX5" fmla="*/ 0 w 6111195"/>
              <a:gd name="connsiteY5" fmla="*/ 3429000 h 686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1195" h="6860105">
                <a:moveTo>
                  <a:pt x="0" y="3429000"/>
                </a:moveTo>
                <a:lnTo>
                  <a:pt x="3425145" y="0"/>
                </a:lnTo>
                <a:lnTo>
                  <a:pt x="6111195" y="0"/>
                </a:lnTo>
                <a:cubicBezTo>
                  <a:pt x="6106080" y="2284698"/>
                  <a:pt x="6100964" y="4569396"/>
                  <a:pt x="6095849" y="6854094"/>
                </a:cubicBezTo>
                <a:lnTo>
                  <a:pt x="3442228" y="6860105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579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">
    <p:bg>
      <p:bgPr>
        <a:gradFill>
          <a:gsLst>
            <a:gs pos="5000">
              <a:schemeClr val="accent4"/>
            </a:gs>
            <a:gs pos="100000">
              <a:schemeClr val="accent5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iamond 12">
            <a:extLst>
              <a:ext uri="{FF2B5EF4-FFF2-40B4-BE49-F238E27FC236}">
                <a16:creationId xmlns:a16="http://schemas.microsoft.com/office/drawing/2014/main" id="{E4973F43-2A8D-46DA-8FB2-E077D384393F}"/>
              </a:ext>
            </a:extLst>
          </p:cNvPr>
          <p:cNvSpPr/>
          <p:nvPr userDrawn="1"/>
        </p:nvSpPr>
        <p:spPr>
          <a:xfrm>
            <a:off x="11057533" y="359431"/>
            <a:ext cx="522110" cy="522110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39348" y="6291034"/>
            <a:ext cx="5110130" cy="365125"/>
          </a:xfrm>
        </p:spPr>
        <p:txBody>
          <a:bodyPr/>
          <a:lstStyle>
            <a:lvl1pPr algn="ctr">
              <a:defRPr sz="13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companyname.com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8C5BB68-63BE-4133-B93A-26D74F70393C}"/>
              </a:ext>
            </a:extLst>
          </p:cNvPr>
          <p:cNvCxnSpPr/>
          <p:nvPr userDrawn="1"/>
        </p:nvCxnSpPr>
        <p:spPr>
          <a:xfrm>
            <a:off x="765820" y="985922"/>
            <a:ext cx="864096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62964" y="359888"/>
            <a:ext cx="516420" cy="522110"/>
          </a:xfrm>
        </p:spPr>
        <p:txBody>
          <a:bodyPr lIns="0" tIns="0" rIns="0" bIns="0" anchor="ctr" anchorCtr="1"/>
          <a:lstStyle>
            <a:lvl1pPr>
              <a:defRPr sz="13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02C626-C53F-407E-96FB-80FAB11371E0}"/>
              </a:ext>
            </a:extLst>
          </p:cNvPr>
          <p:cNvGrpSpPr/>
          <p:nvPr userDrawn="1"/>
        </p:nvGrpSpPr>
        <p:grpSpPr>
          <a:xfrm>
            <a:off x="765820" y="6473596"/>
            <a:ext cx="10810529" cy="0"/>
            <a:chOff x="765820" y="6453336"/>
            <a:chExt cx="10810529" cy="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98359EE-D792-4018-9297-434F84B6A10E}"/>
                </a:ext>
              </a:extLst>
            </p:cNvPr>
            <p:cNvCxnSpPr/>
            <p:nvPr userDrawn="1"/>
          </p:nvCxnSpPr>
          <p:spPr>
            <a:xfrm flipH="1">
              <a:off x="765820" y="6453336"/>
              <a:ext cx="4176464" cy="0"/>
            </a:xfrm>
            <a:prstGeom prst="line">
              <a:avLst/>
            </a:prstGeom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5B62C18-9C61-493A-B1F4-C0B177EE31A0}"/>
                </a:ext>
              </a:extLst>
            </p:cNvPr>
            <p:cNvCxnSpPr/>
            <p:nvPr userDrawn="1"/>
          </p:nvCxnSpPr>
          <p:spPr>
            <a:xfrm flipH="1">
              <a:off x="7399885" y="6453336"/>
              <a:ext cx="4176464" cy="0"/>
            </a:xfrm>
            <a:prstGeom prst="line">
              <a:avLst/>
            </a:prstGeom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5300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ckup">
    <p:bg>
      <p:bgPr>
        <a:gradFill>
          <a:gsLst>
            <a:gs pos="5000">
              <a:schemeClr val="accent3"/>
            </a:gs>
            <a:gs pos="100000">
              <a:schemeClr val="accent5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19343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0695BF93-A27D-4025-B5BB-F611D1E5C3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8825" cy="685800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4286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39348" y="6291034"/>
            <a:ext cx="5110130" cy="365125"/>
          </a:xfrm>
        </p:spPr>
        <p:txBody>
          <a:bodyPr/>
          <a:lstStyle>
            <a:lvl1pPr algn="ctr">
              <a:defRPr sz="13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companyname.com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8C5BB68-63BE-4133-B93A-26D74F70393C}"/>
              </a:ext>
            </a:extLst>
          </p:cNvPr>
          <p:cNvCxnSpPr/>
          <p:nvPr userDrawn="1"/>
        </p:nvCxnSpPr>
        <p:spPr>
          <a:xfrm>
            <a:off x="765820" y="985922"/>
            <a:ext cx="864096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62964" y="359888"/>
            <a:ext cx="516420" cy="522110"/>
          </a:xfrm>
        </p:spPr>
        <p:txBody>
          <a:bodyPr lIns="0" tIns="0" rIns="0" bIns="0" anchor="ctr" anchorCtr="1"/>
          <a:lstStyle>
            <a:lvl1pPr>
              <a:defRPr sz="13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4973F43-2A8D-46DA-8FB2-E077D384393F}"/>
              </a:ext>
            </a:extLst>
          </p:cNvPr>
          <p:cNvSpPr/>
          <p:nvPr userDrawn="1"/>
        </p:nvSpPr>
        <p:spPr>
          <a:xfrm>
            <a:off x="11057533" y="359431"/>
            <a:ext cx="522110" cy="52211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F26A855-D2C8-4657-852A-1144FF2C76FD}"/>
              </a:ext>
            </a:extLst>
          </p:cNvPr>
          <p:cNvGrpSpPr/>
          <p:nvPr userDrawn="1"/>
        </p:nvGrpSpPr>
        <p:grpSpPr>
          <a:xfrm>
            <a:off x="765820" y="6473596"/>
            <a:ext cx="10810529" cy="0"/>
            <a:chOff x="765820" y="6453336"/>
            <a:chExt cx="10810529" cy="0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F86ECE5-BEBF-4B8E-B5AC-3D7902444F17}"/>
                </a:ext>
              </a:extLst>
            </p:cNvPr>
            <p:cNvCxnSpPr/>
            <p:nvPr userDrawn="1"/>
          </p:nvCxnSpPr>
          <p:spPr>
            <a:xfrm flipH="1">
              <a:off x="765820" y="6453336"/>
              <a:ext cx="417646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DE7DEAD-E565-41EC-A7FE-3210F6139698}"/>
                </a:ext>
              </a:extLst>
            </p:cNvPr>
            <p:cNvCxnSpPr/>
            <p:nvPr userDrawn="1"/>
          </p:nvCxnSpPr>
          <p:spPr>
            <a:xfrm flipH="1">
              <a:off x="7399885" y="6453336"/>
              <a:ext cx="417646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39348" y="6291034"/>
            <a:ext cx="5110130" cy="365125"/>
          </a:xfrm>
        </p:spPr>
        <p:txBody>
          <a:bodyPr/>
          <a:lstStyle>
            <a:lvl1pPr algn="ctr">
              <a:defRPr sz="13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companyname.com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62964" y="359888"/>
            <a:ext cx="516420" cy="522110"/>
          </a:xfrm>
        </p:spPr>
        <p:txBody>
          <a:bodyPr lIns="0" tIns="0" rIns="0" bIns="0" anchor="ctr" anchorCtr="1"/>
          <a:lstStyle>
            <a:lvl1pPr>
              <a:defRPr sz="13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4973F43-2A8D-46DA-8FB2-E077D384393F}"/>
              </a:ext>
            </a:extLst>
          </p:cNvPr>
          <p:cNvSpPr/>
          <p:nvPr userDrawn="1"/>
        </p:nvSpPr>
        <p:spPr>
          <a:xfrm>
            <a:off x="11057533" y="359431"/>
            <a:ext cx="522110" cy="52211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F26A855-D2C8-4657-852A-1144FF2C76FD}"/>
              </a:ext>
            </a:extLst>
          </p:cNvPr>
          <p:cNvGrpSpPr/>
          <p:nvPr userDrawn="1"/>
        </p:nvGrpSpPr>
        <p:grpSpPr>
          <a:xfrm>
            <a:off x="765820" y="6473596"/>
            <a:ext cx="10810529" cy="0"/>
            <a:chOff x="765820" y="6453336"/>
            <a:chExt cx="10810529" cy="0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F86ECE5-BEBF-4B8E-B5AC-3D7902444F17}"/>
                </a:ext>
              </a:extLst>
            </p:cNvPr>
            <p:cNvCxnSpPr/>
            <p:nvPr userDrawn="1"/>
          </p:nvCxnSpPr>
          <p:spPr>
            <a:xfrm flipH="1">
              <a:off x="765820" y="6453336"/>
              <a:ext cx="417646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DE7DEAD-E565-41EC-A7FE-3210F6139698}"/>
                </a:ext>
              </a:extLst>
            </p:cNvPr>
            <p:cNvCxnSpPr/>
            <p:nvPr userDrawn="1"/>
          </p:nvCxnSpPr>
          <p:spPr>
            <a:xfrm flipH="1">
              <a:off x="7399885" y="6453336"/>
              <a:ext cx="417646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0080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39348" y="6291034"/>
            <a:ext cx="5110130" cy="365125"/>
          </a:xfrm>
        </p:spPr>
        <p:txBody>
          <a:bodyPr/>
          <a:lstStyle>
            <a:lvl1pPr algn="ctr">
              <a:defRPr sz="13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companyname.com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8C5BB68-63BE-4133-B93A-26D74F70393C}"/>
              </a:ext>
            </a:extLst>
          </p:cNvPr>
          <p:cNvCxnSpPr/>
          <p:nvPr userDrawn="1"/>
        </p:nvCxnSpPr>
        <p:spPr>
          <a:xfrm>
            <a:off x="765820" y="985922"/>
            <a:ext cx="864096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62964" y="359888"/>
            <a:ext cx="516420" cy="522110"/>
          </a:xfrm>
        </p:spPr>
        <p:txBody>
          <a:bodyPr lIns="0" tIns="0" rIns="0" bIns="0" anchor="ctr" anchorCtr="1"/>
          <a:lstStyle>
            <a:lvl1pPr>
              <a:defRPr sz="13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02C626-C53F-407E-96FB-80FAB11371E0}"/>
              </a:ext>
            </a:extLst>
          </p:cNvPr>
          <p:cNvGrpSpPr/>
          <p:nvPr userDrawn="1"/>
        </p:nvGrpSpPr>
        <p:grpSpPr>
          <a:xfrm>
            <a:off x="765820" y="6473596"/>
            <a:ext cx="10810529" cy="0"/>
            <a:chOff x="765820" y="6453336"/>
            <a:chExt cx="10810529" cy="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98359EE-D792-4018-9297-434F84B6A10E}"/>
                </a:ext>
              </a:extLst>
            </p:cNvPr>
            <p:cNvCxnSpPr/>
            <p:nvPr userDrawn="1"/>
          </p:nvCxnSpPr>
          <p:spPr>
            <a:xfrm flipH="1">
              <a:off x="765820" y="6453336"/>
              <a:ext cx="417646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5B62C18-9C61-493A-B1F4-C0B177EE31A0}"/>
                </a:ext>
              </a:extLst>
            </p:cNvPr>
            <p:cNvCxnSpPr/>
            <p:nvPr userDrawn="1"/>
          </p:nvCxnSpPr>
          <p:spPr>
            <a:xfrm flipH="1">
              <a:off x="7399885" y="6453336"/>
              <a:ext cx="417646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Diamond 12">
            <a:extLst>
              <a:ext uri="{FF2B5EF4-FFF2-40B4-BE49-F238E27FC236}">
                <a16:creationId xmlns:a16="http://schemas.microsoft.com/office/drawing/2014/main" id="{E4973F43-2A8D-46DA-8FB2-E077D384393F}"/>
              </a:ext>
            </a:extLst>
          </p:cNvPr>
          <p:cNvSpPr/>
          <p:nvPr userDrawn="1"/>
        </p:nvSpPr>
        <p:spPr>
          <a:xfrm>
            <a:off x="11057533" y="359431"/>
            <a:ext cx="522110" cy="52211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89D12C68-5B89-4EDB-A2B3-7F8A32E893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69997" y="1699355"/>
            <a:ext cx="4064282" cy="3870274"/>
          </a:xfrm>
          <a:custGeom>
            <a:avLst/>
            <a:gdLst>
              <a:gd name="connsiteX0" fmla="*/ 1196196 w 4064282"/>
              <a:gd name="connsiteY0" fmla="*/ 347059 h 3870274"/>
              <a:gd name="connsiteX1" fmla="*/ 2392391 w 4064282"/>
              <a:gd name="connsiteY1" fmla="*/ 1543254 h 3870274"/>
              <a:gd name="connsiteX2" fmla="*/ 2019056 w 4064282"/>
              <a:gd name="connsiteY2" fmla="*/ 1916589 h 3870274"/>
              <a:gd name="connsiteX3" fmla="*/ 2064605 w 4064282"/>
              <a:gd name="connsiteY3" fmla="*/ 1962138 h 3870274"/>
              <a:gd name="connsiteX4" fmla="*/ 2868087 w 4064282"/>
              <a:gd name="connsiteY4" fmla="*/ 1158656 h 3870274"/>
              <a:gd name="connsiteX5" fmla="*/ 4064282 w 4064282"/>
              <a:gd name="connsiteY5" fmla="*/ 2354851 h 3870274"/>
              <a:gd name="connsiteX6" fmla="*/ 2868087 w 4064282"/>
              <a:gd name="connsiteY6" fmla="*/ 3551045 h 3870274"/>
              <a:gd name="connsiteX7" fmla="*/ 2383834 w 4064282"/>
              <a:gd name="connsiteY7" fmla="*/ 3066793 h 3870274"/>
              <a:gd name="connsiteX8" fmla="*/ 1580352 w 4064282"/>
              <a:gd name="connsiteY8" fmla="*/ 3870274 h 3870274"/>
              <a:gd name="connsiteX9" fmla="*/ 384156 w 4064282"/>
              <a:gd name="connsiteY9" fmla="*/ 2674080 h 3870274"/>
              <a:gd name="connsiteX10" fmla="*/ 757492 w 4064282"/>
              <a:gd name="connsiteY10" fmla="*/ 2300745 h 3870274"/>
              <a:gd name="connsiteX11" fmla="*/ 0 w 4064282"/>
              <a:gd name="connsiteY11" fmla="*/ 1543254 h 3870274"/>
              <a:gd name="connsiteX12" fmla="*/ 2443501 w 4064282"/>
              <a:gd name="connsiteY12" fmla="*/ 0 h 3870274"/>
              <a:gd name="connsiteX13" fmla="*/ 3197460 w 4064282"/>
              <a:gd name="connsiteY13" fmla="*/ 753959 h 3870274"/>
              <a:gd name="connsiteX14" fmla="*/ 2443501 w 4064282"/>
              <a:gd name="connsiteY14" fmla="*/ 1507917 h 3870274"/>
              <a:gd name="connsiteX15" fmla="*/ 1689542 w 4064282"/>
              <a:gd name="connsiteY15" fmla="*/ 753959 h 3870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64282" h="3870274">
                <a:moveTo>
                  <a:pt x="1196196" y="347059"/>
                </a:moveTo>
                <a:lnTo>
                  <a:pt x="2392391" y="1543254"/>
                </a:lnTo>
                <a:lnTo>
                  <a:pt x="2019056" y="1916589"/>
                </a:lnTo>
                <a:lnTo>
                  <a:pt x="2064605" y="1962138"/>
                </a:lnTo>
                <a:lnTo>
                  <a:pt x="2868087" y="1158656"/>
                </a:lnTo>
                <a:lnTo>
                  <a:pt x="4064282" y="2354851"/>
                </a:lnTo>
                <a:lnTo>
                  <a:pt x="2868087" y="3551045"/>
                </a:lnTo>
                <a:lnTo>
                  <a:pt x="2383834" y="3066793"/>
                </a:lnTo>
                <a:lnTo>
                  <a:pt x="1580352" y="3870274"/>
                </a:lnTo>
                <a:lnTo>
                  <a:pt x="384156" y="2674080"/>
                </a:lnTo>
                <a:lnTo>
                  <a:pt x="757492" y="2300745"/>
                </a:lnTo>
                <a:lnTo>
                  <a:pt x="0" y="1543254"/>
                </a:lnTo>
                <a:close/>
                <a:moveTo>
                  <a:pt x="2443501" y="0"/>
                </a:moveTo>
                <a:lnTo>
                  <a:pt x="3197460" y="753959"/>
                </a:lnTo>
                <a:lnTo>
                  <a:pt x="2443501" y="1507917"/>
                </a:lnTo>
                <a:lnTo>
                  <a:pt x="1689542" y="753959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967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4740A5-B560-4E37-9D21-498C60D5108C}"/>
              </a:ext>
            </a:extLst>
          </p:cNvPr>
          <p:cNvSpPr txBox="1"/>
          <p:nvPr userDrawn="1"/>
        </p:nvSpPr>
        <p:spPr>
          <a:xfrm>
            <a:off x="4146661" y="6309320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Bebas Neue" panose="00000500000000000000" pitchFamily="2" charset="0"/>
              </a:rPr>
              <a:t>SWS – YUNUS FEBRIANSYAH</a:t>
            </a:r>
            <a:endParaRPr lang="en-ID" dirty="0">
              <a:solidFill>
                <a:srgbClr val="002060"/>
              </a:solidFill>
              <a:latin typeface="Bebas Neue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70" r:id="rId8"/>
    <p:sldLayoutId id="2147483663" r:id="rId9"/>
    <p:sldLayoutId id="2147483668" r:id="rId10"/>
    <p:sldLayoutId id="2147483664" r:id="rId11"/>
    <p:sldLayoutId id="2147483662" r:id="rId12"/>
    <p:sldLayoutId id="2147483655" r:id="rId13"/>
    <p:sldLayoutId id="2147483665" r:id="rId14"/>
    <p:sldLayoutId id="2147483666" r:id="rId15"/>
    <p:sldLayoutId id="2147483667" r:id="rId16"/>
    <p:sldLayoutId id="2147483669" r:id="rId17"/>
    <p:sldLayoutId id="2147483656" r:id="rId18"/>
    <p:sldLayoutId id="2147483657" r:id="rId19"/>
    <p:sldLayoutId id="2147483658" r:id="rId20"/>
    <p:sldLayoutId id="2147483659" r:id="rId21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/>
            </a:gs>
            <a:gs pos="100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3860EF22-02D3-4236-A83B-FF257182261B}"/>
              </a:ext>
            </a:extLst>
          </p:cNvPr>
          <p:cNvGrpSpPr/>
          <p:nvPr/>
        </p:nvGrpSpPr>
        <p:grpSpPr>
          <a:xfrm>
            <a:off x="6411378" y="764703"/>
            <a:ext cx="4853288" cy="4104455"/>
            <a:chOff x="2422004" y="350838"/>
            <a:chExt cx="6923213" cy="5855007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90BE681-7471-4F3A-8235-8DAAA3566F90}"/>
                </a:ext>
              </a:extLst>
            </p:cNvPr>
            <p:cNvGrpSpPr/>
            <p:nvPr/>
          </p:nvGrpSpPr>
          <p:grpSpPr>
            <a:xfrm>
              <a:off x="3698925" y="1485639"/>
              <a:ext cx="2413154" cy="1596293"/>
              <a:chOff x="-10442575" y="179388"/>
              <a:chExt cx="9313863" cy="6161087"/>
            </a:xfrm>
          </p:grpSpPr>
          <p:sp>
            <p:nvSpPr>
              <p:cNvPr id="109" name="Freeform 566">
                <a:extLst>
                  <a:ext uri="{FF2B5EF4-FFF2-40B4-BE49-F238E27FC236}">
                    <a16:creationId xmlns:a16="http://schemas.microsoft.com/office/drawing/2014/main" id="{6A1C5755-03CD-4598-83C4-35BC20DA63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213975" y="1098550"/>
                <a:ext cx="9085263" cy="5241925"/>
              </a:xfrm>
              <a:custGeom>
                <a:avLst/>
                <a:gdLst>
                  <a:gd name="T0" fmla="*/ 408 w 672"/>
                  <a:gd name="T1" fmla="*/ 386 h 388"/>
                  <a:gd name="T2" fmla="*/ 4 w 672"/>
                  <a:gd name="T3" fmla="*/ 153 h 388"/>
                  <a:gd name="T4" fmla="*/ 6 w 672"/>
                  <a:gd name="T5" fmla="*/ 142 h 388"/>
                  <a:gd name="T6" fmla="*/ 246 w 672"/>
                  <a:gd name="T7" fmla="*/ 4 h 388"/>
                  <a:gd name="T8" fmla="*/ 264 w 672"/>
                  <a:gd name="T9" fmla="*/ 3 h 388"/>
                  <a:gd name="T10" fmla="*/ 668 w 672"/>
                  <a:gd name="T11" fmla="*/ 236 h 388"/>
                  <a:gd name="T12" fmla="*/ 666 w 672"/>
                  <a:gd name="T13" fmla="*/ 246 h 388"/>
                  <a:gd name="T14" fmla="*/ 426 w 672"/>
                  <a:gd name="T15" fmla="*/ 385 h 388"/>
                  <a:gd name="T16" fmla="*/ 408 w 672"/>
                  <a:gd name="T17" fmla="*/ 386 h 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2" h="388">
                    <a:moveTo>
                      <a:pt x="408" y="386"/>
                    </a:moveTo>
                    <a:cubicBezTo>
                      <a:pt x="4" y="153"/>
                      <a:pt x="4" y="153"/>
                      <a:pt x="4" y="153"/>
                    </a:cubicBezTo>
                    <a:cubicBezTo>
                      <a:pt x="0" y="150"/>
                      <a:pt x="0" y="145"/>
                      <a:pt x="6" y="142"/>
                    </a:cubicBezTo>
                    <a:cubicBezTo>
                      <a:pt x="246" y="4"/>
                      <a:pt x="246" y="4"/>
                      <a:pt x="246" y="4"/>
                    </a:cubicBezTo>
                    <a:cubicBezTo>
                      <a:pt x="251" y="0"/>
                      <a:pt x="260" y="0"/>
                      <a:pt x="264" y="3"/>
                    </a:cubicBezTo>
                    <a:cubicBezTo>
                      <a:pt x="668" y="236"/>
                      <a:pt x="668" y="236"/>
                      <a:pt x="668" y="236"/>
                    </a:cubicBezTo>
                    <a:cubicBezTo>
                      <a:pt x="672" y="238"/>
                      <a:pt x="672" y="243"/>
                      <a:pt x="666" y="246"/>
                    </a:cubicBezTo>
                    <a:cubicBezTo>
                      <a:pt x="426" y="385"/>
                      <a:pt x="426" y="385"/>
                      <a:pt x="426" y="385"/>
                    </a:cubicBezTo>
                    <a:cubicBezTo>
                      <a:pt x="420" y="388"/>
                      <a:pt x="412" y="388"/>
                      <a:pt x="408" y="386"/>
                    </a:cubicBezTo>
                  </a:path>
                </a:pathLst>
              </a:custGeom>
              <a:solidFill>
                <a:schemeClr val="accent3">
                  <a:lumMod val="50000"/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Freeform 567">
                <a:extLst>
                  <a:ext uri="{FF2B5EF4-FFF2-40B4-BE49-F238E27FC236}">
                    <a16:creationId xmlns:a16="http://schemas.microsoft.com/office/drawing/2014/main" id="{E203DAE3-FB97-4FE7-A0F6-D23F59A22A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429875" y="382588"/>
                <a:ext cx="9286875" cy="5308600"/>
              </a:xfrm>
              <a:custGeom>
                <a:avLst/>
                <a:gdLst>
                  <a:gd name="T0" fmla="*/ 687 w 687"/>
                  <a:gd name="T1" fmla="*/ 228 h 393"/>
                  <a:gd name="T2" fmla="*/ 670 w 687"/>
                  <a:gd name="T3" fmla="*/ 231 h 393"/>
                  <a:gd name="T4" fmla="*/ 275 w 687"/>
                  <a:gd name="T5" fmla="*/ 3 h 393"/>
                  <a:gd name="T6" fmla="*/ 256 w 687"/>
                  <a:gd name="T7" fmla="*/ 4 h 393"/>
                  <a:gd name="T8" fmla="*/ 30 w 687"/>
                  <a:gd name="T9" fmla="*/ 134 h 393"/>
                  <a:gd name="T10" fmla="*/ 0 w 687"/>
                  <a:gd name="T11" fmla="*/ 139 h 393"/>
                  <a:gd name="T12" fmla="*/ 0 w 687"/>
                  <a:gd name="T13" fmla="*/ 149 h 393"/>
                  <a:gd name="T14" fmla="*/ 0 w 687"/>
                  <a:gd name="T15" fmla="*/ 149 h 393"/>
                  <a:gd name="T16" fmla="*/ 4 w 687"/>
                  <a:gd name="T17" fmla="*/ 154 h 393"/>
                  <a:gd name="T18" fmla="*/ 412 w 687"/>
                  <a:gd name="T19" fmla="*/ 390 h 393"/>
                  <a:gd name="T20" fmla="*/ 431 w 687"/>
                  <a:gd name="T21" fmla="*/ 389 h 393"/>
                  <a:gd name="T22" fmla="*/ 682 w 687"/>
                  <a:gd name="T23" fmla="*/ 244 h 393"/>
                  <a:gd name="T24" fmla="*/ 687 w 687"/>
                  <a:gd name="T25" fmla="*/ 238 h 393"/>
                  <a:gd name="T26" fmla="*/ 687 w 687"/>
                  <a:gd name="T27" fmla="*/ 238 h 393"/>
                  <a:gd name="T28" fmla="*/ 687 w 687"/>
                  <a:gd name="T29" fmla="*/ 22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7" h="393">
                    <a:moveTo>
                      <a:pt x="687" y="228"/>
                    </a:moveTo>
                    <a:cubicBezTo>
                      <a:pt x="670" y="231"/>
                      <a:pt x="670" y="231"/>
                      <a:pt x="670" y="231"/>
                    </a:cubicBezTo>
                    <a:cubicBezTo>
                      <a:pt x="275" y="3"/>
                      <a:pt x="275" y="3"/>
                      <a:pt x="275" y="3"/>
                    </a:cubicBezTo>
                    <a:cubicBezTo>
                      <a:pt x="270" y="0"/>
                      <a:pt x="261" y="1"/>
                      <a:pt x="256" y="4"/>
                    </a:cubicBezTo>
                    <a:cubicBezTo>
                      <a:pt x="30" y="134"/>
                      <a:pt x="30" y="134"/>
                      <a:pt x="30" y="134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0" y="151"/>
                      <a:pt x="1" y="153"/>
                      <a:pt x="4" y="154"/>
                    </a:cubicBezTo>
                    <a:cubicBezTo>
                      <a:pt x="412" y="390"/>
                      <a:pt x="412" y="390"/>
                      <a:pt x="412" y="390"/>
                    </a:cubicBezTo>
                    <a:cubicBezTo>
                      <a:pt x="417" y="393"/>
                      <a:pt x="426" y="392"/>
                      <a:pt x="431" y="389"/>
                    </a:cubicBezTo>
                    <a:cubicBezTo>
                      <a:pt x="682" y="244"/>
                      <a:pt x="682" y="244"/>
                      <a:pt x="682" y="244"/>
                    </a:cubicBezTo>
                    <a:cubicBezTo>
                      <a:pt x="685" y="243"/>
                      <a:pt x="687" y="240"/>
                      <a:pt x="687" y="238"/>
                    </a:cubicBezTo>
                    <a:cubicBezTo>
                      <a:pt x="687" y="238"/>
                      <a:pt x="687" y="238"/>
                      <a:pt x="687" y="238"/>
                    </a:cubicBezTo>
                    <a:cubicBezTo>
                      <a:pt x="687" y="228"/>
                      <a:pt x="687" y="228"/>
                      <a:pt x="687" y="228"/>
                    </a:cubicBezTo>
                  </a:path>
                </a:pathLst>
              </a:custGeom>
              <a:solidFill>
                <a:srgbClr val="312A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Freeform 568">
                <a:extLst>
                  <a:ext uri="{FF2B5EF4-FFF2-40B4-BE49-F238E27FC236}">
                    <a16:creationId xmlns:a16="http://schemas.microsoft.com/office/drawing/2014/main" id="{96CF7441-D3D9-4841-A808-8CDAB98A88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429875" y="395288"/>
                <a:ext cx="9286875" cy="5283200"/>
              </a:xfrm>
              <a:custGeom>
                <a:avLst/>
                <a:gdLst>
                  <a:gd name="T0" fmla="*/ 267 w 687"/>
                  <a:gd name="T1" fmla="*/ 0 h 391"/>
                  <a:gd name="T2" fmla="*/ 256 w 687"/>
                  <a:gd name="T3" fmla="*/ 3 h 391"/>
                  <a:gd name="T4" fmla="*/ 30 w 687"/>
                  <a:gd name="T5" fmla="*/ 133 h 391"/>
                  <a:gd name="T6" fmla="*/ 0 w 687"/>
                  <a:gd name="T7" fmla="*/ 138 h 391"/>
                  <a:gd name="T8" fmla="*/ 0 w 687"/>
                  <a:gd name="T9" fmla="*/ 148 h 391"/>
                  <a:gd name="T10" fmla="*/ 0 w 687"/>
                  <a:gd name="T11" fmla="*/ 148 h 391"/>
                  <a:gd name="T12" fmla="*/ 0 w 687"/>
                  <a:gd name="T13" fmla="*/ 148 h 391"/>
                  <a:gd name="T14" fmla="*/ 0 w 687"/>
                  <a:gd name="T15" fmla="*/ 148 h 391"/>
                  <a:gd name="T16" fmla="*/ 4 w 687"/>
                  <a:gd name="T17" fmla="*/ 153 h 391"/>
                  <a:gd name="T18" fmla="*/ 412 w 687"/>
                  <a:gd name="T19" fmla="*/ 389 h 391"/>
                  <a:gd name="T20" fmla="*/ 421 w 687"/>
                  <a:gd name="T21" fmla="*/ 391 h 391"/>
                  <a:gd name="T22" fmla="*/ 431 w 687"/>
                  <a:gd name="T23" fmla="*/ 388 h 391"/>
                  <a:gd name="T24" fmla="*/ 682 w 687"/>
                  <a:gd name="T25" fmla="*/ 243 h 391"/>
                  <a:gd name="T26" fmla="*/ 687 w 687"/>
                  <a:gd name="T27" fmla="*/ 237 h 391"/>
                  <a:gd name="T28" fmla="*/ 687 w 687"/>
                  <a:gd name="T29" fmla="*/ 237 h 391"/>
                  <a:gd name="T30" fmla="*/ 687 w 687"/>
                  <a:gd name="T31" fmla="*/ 227 h 391"/>
                  <a:gd name="T32" fmla="*/ 670 w 687"/>
                  <a:gd name="T33" fmla="*/ 230 h 391"/>
                  <a:gd name="T34" fmla="*/ 275 w 687"/>
                  <a:gd name="T35" fmla="*/ 2 h 391"/>
                  <a:gd name="T36" fmla="*/ 267 w 687"/>
                  <a:gd name="T37" fmla="*/ 0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87" h="391">
                    <a:moveTo>
                      <a:pt x="267" y="0"/>
                    </a:moveTo>
                    <a:cubicBezTo>
                      <a:pt x="263" y="0"/>
                      <a:pt x="259" y="1"/>
                      <a:pt x="256" y="3"/>
                    </a:cubicBezTo>
                    <a:cubicBezTo>
                      <a:pt x="30" y="133"/>
                      <a:pt x="30" y="133"/>
                      <a:pt x="30" y="133"/>
                    </a:cubicBezTo>
                    <a:cubicBezTo>
                      <a:pt x="0" y="138"/>
                      <a:pt x="0" y="138"/>
                      <a:pt x="0" y="138"/>
                    </a:cubicBezTo>
                    <a:cubicBezTo>
                      <a:pt x="0" y="148"/>
                      <a:pt x="0" y="148"/>
                      <a:pt x="0" y="148"/>
                    </a:cubicBezTo>
                    <a:cubicBezTo>
                      <a:pt x="0" y="148"/>
                      <a:pt x="0" y="148"/>
                      <a:pt x="0" y="148"/>
                    </a:cubicBezTo>
                    <a:cubicBezTo>
                      <a:pt x="0" y="148"/>
                      <a:pt x="0" y="148"/>
                      <a:pt x="0" y="148"/>
                    </a:cubicBezTo>
                    <a:cubicBezTo>
                      <a:pt x="0" y="148"/>
                      <a:pt x="0" y="148"/>
                      <a:pt x="0" y="148"/>
                    </a:cubicBezTo>
                    <a:cubicBezTo>
                      <a:pt x="0" y="150"/>
                      <a:pt x="1" y="152"/>
                      <a:pt x="4" y="153"/>
                    </a:cubicBezTo>
                    <a:cubicBezTo>
                      <a:pt x="412" y="389"/>
                      <a:pt x="412" y="389"/>
                      <a:pt x="412" y="389"/>
                    </a:cubicBezTo>
                    <a:cubicBezTo>
                      <a:pt x="414" y="390"/>
                      <a:pt x="417" y="391"/>
                      <a:pt x="421" y="391"/>
                    </a:cubicBezTo>
                    <a:cubicBezTo>
                      <a:pt x="424" y="391"/>
                      <a:pt x="428" y="390"/>
                      <a:pt x="431" y="388"/>
                    </a:cubicBezTo>
                    <a:cubicBezTo>
                      <a:pt x="682" y="243"/>
                      <a:pt x="682" y="243"/>
                      <a:pt x="682" y="243"/>
                    </a:cubicBezTo>
                    <a:cubicBezTo>
                      <a:pt x="685" y="242"/>
                      <a:pt x="687" y="239"/>
                      <a:pt x="687" y="237"/>
                    </a:cubicBezTo>
                    <a:cubicBezTo>
                      <a:pt x="687" y="237"/>
                      <a:pt x="687" y="237"/>
                      <a:pt x="687" y="237"/>
                    </a:cubicBezTo>
                    <a:cubicBezTo>
                      <a:pt x="687" y="227"/>
                      <a:pt x="687" y="227"/>
                      <a:pt x="687" y="227"/>
                    </a:cubicBezTo>
                    <a:cubicBezTo>
                      <a:pt x="670" y="230"/>
                      <a:pt x="670" y="230"/>
                      <a:pt x="670" y="230"/>
                    </a:cubicBezTo>
                    <a:cubicBezTo>
                      <a:pt x="275" y="2"/>
                      <a:pt x="275" y="2"/>
                      <a:pt x="275" y="2"/>
                    </a:cubicBezTo>
                    <a:cubicBezTo>
                      <a:pt x="273" y="1"/>
                      <a:pt x="270" y="0"/>
                      <a:pt x="267" y="0"/>
                    </a:cubicBezTo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Freeform 569">
                <a:extLst>
                  <a:ext uri="{FF2B5EF4-FFF2-40B4-BE49-F238E27FC236}">
                    <a16:creationId xmlns:a16="http://schemas.microsoft.com/office/drawing/2014/main" id="{B3ED47FA-7285-445E-A2D1-8E6F7A13B2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429875" y="2314575"/>
                <a:ext cx="9286875" cy="3322637"/>
              </a:xfrm>
              <a:custGeom>
                <a:avLst/>
                <a:gdLst>
                  <a:gd name="T0" fmla="*/ 682 w 687"/>
                  <a:gd name="T1" fmla="*/ 95 h 246"/>
                  <a:gd name="T2" fmla="*/ 431 w 687"/>
                  <a:gd name="T3" fmla="*/ 240 h 246"/>
                  <a:gd name="T4" fmla="*/ 412 w 687"/>
                  <a:gd name="T5" fmla="*/ 241 h 246"/>
                  <a:gd name="T6" fmla="*/ 4 w 687"/>
                  <a:gd name="T7" fmla="*/ 5 h 246"/>
                  <a:gd name="T8" fmla="*/ 0 w 687"/>
                  <a:gd name="T9" fmla="*/ 0 h 246"/>
                  <a:gd name="T10" fmla="*/ 0 w 687"/>
                  <a:gd name="T11" fmla="*/ 0 h 246"/>
                  <a:gd name="T12" fmla="*/ 0 w 687"/>
                  <a:gd name="T13" fmla="*/ 3 h 246"/>
                  <a:gd name="T14" fmla="*/ 0 w 687"/>
                  <a:gd name="T15" fmla="*/ 3 h 246"/>
                  <a:gd name="T16" fmla="*/ 4 w 687"/>
                  <a:gd name="T17" fmla="*/ 7 h 246"/>
                  <a:gd name="T18" fmla="*/ 412 w 687"/>
                  <a:gd name="T19" fmla="*/ 243 h 246"/>
                  <a:gd name="T20" fmla="*/ 431 w 687"/>
                  <a:gd name="T21" fmla="*/ 243 h 246"/>
                  <a:gd name="T22" fmla="*/ 682 w 687"/>
                  <a:gd name="T23" fmla="*/ 98 h 246"/>
                  <a:gd name="T24" fmla="*/ 687 w 687"/>
                  <a:gd name="T25" fmla="*/ 92 h 246"/>
                  <a:gd name="T26" fmla="*/ 687 w 687"/>
                  <a:gd name="T27" fmla="*/ 92 h 246"/>
                  <a:gd name="T28" fmla="*/ 687 w 687"/>
                  <a:gd name="T29" fmla="*/ 89 h 246"/>
                  <a:gd name="T30" fmla="*/ 687 w 687"/>
                  <a:gd name="T31" fmla="*/ 89 h 246"/>
                  <a:gd name="T32" fmla="*/ 682 w 687"/>
                  <a:gd name="T33" fmla="*/ 95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87" h="246">
                    <a:moveTo>
                      <a:pt x="682" y="95"/>
                    </a:moveTo>
                    <a:cubicBezTo>
                      <a:pt x="431" y="240"/>
                      <a:pt x="431" y="240"/>
                      <a:pt x="431" y="240"/>
                    </a:cubicBezTo>
                    <a:cubicBezTo>
                      <a:pt x="426" y="243"/>
                      <a:pt x="417" y="244"/>
                      <a:pt x="412" y="241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1" y="4"/>
                      <a:pt x="0" y="2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1" y="6"/>
                      <a:pt x="4" y="7"/>
                    </a:cubicBezTo>
                    <a:cubicBezTo>
                      <a:pt x="412" y="243"/>
                      <a:pt x="412" y="243"/>
                      <a:pt x="412" y="243"/>
                    </a:cubicBezTo>
                    <a:cubicBezTo>
                      <a:pt x="417" y="246"/>
                      <a:pt x="426" y="246"/>
                      <a:pt x="431" y="243"/>
                    </a:cubicBezTo>
                    <a:cubicBezTo>
                      <a:pt x="682" y="98"/>
                      <a:pt x="682" y="98"/>
                      <a:pt x="682" y="98"/>
                    </a:cubicBezTo>
                    <a:cubicBezTo>
                      <a:pt x="685" y="96"/>
                      <a:pt x="687" y="94"/>
                      <a:pt x="687" y="92"/>
                    </a:cubicBezTo>
                    <a:cubicBezTo>
                      <a:pt x="687" y="92"/>
                      <a:pt x="687" y="92"/>
                      <a:pt x="687" y="92"/>
                    </a:cubicBezTo>
                    <a:cubicBezTo>
                      <a:pt x="687" y="89"/>
                      <a:pt x="687" y="89"/>
                      <a:pt x="687" y="89"/>
                    </a:cubicBezTo>
                    <a:cubicBezTo>
                      <a:pt x="687" y="89"/>
                      <a:pt x="687" y="89"/>
                      <a:pt x="687" y="89"/>
                    </a:cubicBezTo>
                    <a:cubicBezTo>
                      <a:pt x="687" y="91"/>
                      <a:pt x="685" y="94"/>
                      <a:pt x="682" y="9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27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Freeform 570">
                <a:extLst>
                  <a:ext uri="{FF2B5EF4-FFF2-40B4-BE49-F238E27FC236}">
                    <a16:creationId xmlns:a16="http://schemas.microsoft.com/office/drawing/2014/main" id="{0CF14354-58CB-47A1-A7ED-3E657C6AF6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442575" y="179388"/>
                <a:ext cx="9313863" cy="5376862"/>
              </a:xfrm>
              <a:custGeom>
                <a:avLst/>
                <a:gdLst>
                  <a:gd name="T0" fmla="*/ 413 w 689"/>
                  <a:gd name="T1" fmla="*/ 395 h 398"/>
                  <a:gd name="T2" fmla="*/ 5 w 689"/>
                  <a:gd name="T3" fmla="*/ 159 h 398"/>
                  <a:gd name="T4" fmla="*/ 6 w 689"/>
                  <a:gd name="T5" fmla="*/ 148 h 398"/>
                  <a:gd name="T6" fmla="*/ 257 w 689"/>
                  <a:gd name="T7" fmla="*/ 3 h 398"/>
                  <a:gd name="T8" fmla="*/ 276 w 689"/>
                  <a:gd name="T9" fmla="*/ 3 h 398"/>
                  <a:gd name="T10" fmla="*/ 684 w 689"/>
                  <a:gd name="T11" fmla="*/ 239 h 398"/>
                  <a:gd name="T12" fmla="*/ 683 w 689"/>
                  <a:gd name="T13" fmla="*/ 250 h 398"/>
                  <a:gd name="T14" fmla="*/ 432 w 689"/>
                  <a:gd name="T15" fmla="*/ 394 h 398"/>
                  <a:gd name="T16" fmla="*/ 413 w 689"/>
                  <a:gd name="T17" fmla="*/ 395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9" h="398">
                    <a:moveTo>
                      <a:pt x="413" y="395"/>
                    </a:moveTo>
                    <a:cubicBezTo>
                      <a:pt x="5" y="159"/>
                      <a:pt x="5" y="159"/>
                      <a:pt x="5" y="159"/>
                    </a:cubicBezTo>
                    <a:cubicBezTo>
                      <a:pt x="0" y="156"/>
                      <a:pt x="0" y="151"/>
                      <a:pt x="6" y="148"/>
                    </a:cubicBezTo>
                    <a:cubicBezTo>
                      <a:pt x="257" y="3"/>
                      <a:pt x="257" y="3"/>
                      <a:pt x="257" y="3"/>
                    </a:cubicBezTo>
                    <a:cubicBezTo>
                      <a:pt x="262" y="0"/>
                      <a:pt x="271" y="0"/>
                      <a:pt x="276" y="3"/>
                    </a:cubicBezTo>
                    <a:cubicBezTo>
                      <a:pt x="684" y="239"/>
                      <a:pt x="684" y="239"/>
                      <a:pt x="684" y="239"/>
                    </a:cubicBezTo>
                    <a:cubicBezTo>
                      <a:pt x="689" y="241"/>
                      <a:pt x="689" y="246"/>
                      <a:pt x="683" y="250"/>
                    </a:cubicBezTo>
                    <a:cubicBezTo>
                      <a:pt x="432" y="394"/>
                      <a:pt x="432" y="394"/>
                      <a:pt x="432" y="394"/>
                    </a:cubicBezTo>
                    <a:cubicBezTo>
                      <a:pt x="427" y="398"/>
                      <a:pt x="418" y="398"/>
                      <a:pt x="413" y="395"/>
                    </a:cubicBezTo>
                    <a:close/>
                  </a:path>
                </a:pathLst>
              </a:custGeom>
              <a:gradFill>
                <a:gsLst>
                  <a:gs pos="1800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96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Freeform 571">
                <a:extLst>
                  <a:ext uri="{FF2B5EF4-FFF2-40B4-BE49-F238E27FC236}">
                    <a16:creationId xmlns:a16="http://schemas.microsoft.com/office/drawing/2014/main" id="{A836E17B-E49B-4EBA-B1AC-7CE6B8FEB1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373438" y="4827588"/>
                <a:ext cx="41275" cy="53975"/>
              </a:xfrm>
              <a:custGeom>
                <a:avLst/>
                <a:gdLst>
                  <a:gd name="T0" fmla="*/ 0 w 3"/>
                  <a:gd name="T1" fmla="*/ 3 h 4"/>
                  <a:gd name="T2" fmla="*/ 2 w 3"/>
                  <a:gd name="T3" fmla="*/ 4 h 4"/>
                  <a:gd name="T4" fmla="*/ 3 w 3"/>
                  <a:gd name="T5" fmla="*/ 1 h 4"/>
                  <a:gd name="T6" fmla="*/ 2 w 3"/>
                  <a:gd name="T7" fmla="*/ 0 h 4"/>
                  <a:gd name="T8" fmla="*/ 0 w 3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0" y="3"/>
                    </a:moveTo>
                    <a:cubicBezTo>
                      <a:pt x="0" y="4"/>
                      <a:pt x="1" y="4"/>
                      <a:pt x="2" y="4"/>
                    </a:cubicBezTo>
                    <a:cubicBezTo>
                      <a:pt x="3" y="3"/>
                      <a:pt x="3" y="2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1" y="1"/>
                      <a:pt x="0" y="2"/>
                      <a:pt x="0" y="3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Freeform 572">
                <a:extLst>
                  <a:ext uri="{FF2B5EF4-FFF2-40B4-BE49-F238E27FC236}">
                    <a16:creationId xmlns:a16="http://schemas.microsoft.com/office/drawing/2014/main" id="{B21CFAAD-030A-4A94-B629-34F75D9019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454400" y="4867275"/>
                <a:ext cx="41275" cy="68262"/>
              </a:xfrm>
              <a:custGeom>
                <a:avLst/>
                <a:gdLst>
                  <a:gd name="T0" fmla="*/ 0 w 3"/>
                  <a:gd name="T1" fmla="*/ 4 h 5"/>
                  <a:gd name="T2" fmla="*/ 2 w 3"/>
                  <a:gd name="T3" fmla="*/ 5 h 5"/>
                  <a:gd name="T4" fmla="*/ 3 w 3"/>
                  <a:gd name="T5" fmla="*/ 2 h 5"/>
                  <a:gd name="T6" fmla="*/ 2 w 3"/>
                  <a:gd name="T7" fmla="*/ 1 h 5"/>
                  <a:gd name="T8" fmla="*/ 0 w 3"/>
                  <a:gd name="T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5">
                    <a:moveTo>
                      <a:pt x="0" y="4"/>
                    </a:moveTo>
                    <a:cubicBezTo>
                      <a:pt x="0" y="5"/>
                      <a:pt x="1" y="5"/>
                      <a:pt x="2" y="5"/>
                    </a:cubicBezTo>
                    <a:cubicBezTo>
                      <a:pt x="2" y="4"/>
                      <a:pt x="3" y="3"/>
                      <a:pt x="3" y="2"/>
                    </a:cubicBezTo>
                    <a:cubicBezTo>
                      <a:pt x="3" y="1"/>
                      <a:pt x="2" y="0"/>
                      <a:pt x="2" y="1"/>
                    </a:cubicBezTo>
                    <a:cubicBezTo>
                      <a:pt x="1" y="1"/>
                      <a:pt x="0" y="3"/>
                      <a:pt x="0" y="4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Freeform 573">
                <a:extLst>
                  <a:ext uri="{FF2B5EF4-FFF2-40B4-BE49-F238E27FC236}">
                    <a16:creationId xmlns:a16="http://schemas.microsoft.com/office/drawing/2014/main" id="{5A743830-57EB-4B2F-A043-D8D4786D63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535363" y="4921250"/>
                <a:ext cx="41275" cy="68262"/>
              </a:xfrm>
              <a:custGeom>
                <a:avLst/>
                <a:gdLst>
                  <a:gd name="T0" fmla="*/ 0 w 3"/>
                  <a:gd name="T1" fmla="*/ 3 h 5"/>
                  <a:gd name="T2" fmla="*/ 1 w 3"/>
                  <a:gd name="T3" fmla="*/ 4 h 5"/>
                  <a:gd name="T4" fmla="*/ 3 w 3"/>
                  <a:gd name="T5" fmla="*/ 1 h 5"/>
                  <a:gd name="T6" fmla="*/ 1 w 3"/>
                  <a:gd name="T7" fmla="*/ 1 h 5"/>
                  <a:gd name="T8" fmla="*/ 0 w 3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5">
                    <a:moveTo>
                      <a:pt x="0" y="3"/>
                    </a:moveTo>
                    <a:cubicBezTo>
                      <a:pt x="0" y="4"/>
                      <a:pt x="0" y="5"/>
                      <a:pt x="1" y="4"/>
                    </a:cubicBezTo>
                    <a:cubicBezTo>
                      <a:pt x="2" y="4"/>
                      <a:pt x="3" y="2"/>
                      <a:pt x="3" y="1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1"/>
                      <a:pt x="0" y="2"/>
                      <a:pt x="0" y="3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Freeform 574">
                <a:extLst>
                  <a:ext uri="{FF2B5EF4-FFF2-40B4-BE49-F238E27FC236}">
                    <a16:creationId xmlns:a16="http://schemas.microsoft.com/office/drawing/2014/main" id="{A7CE957C-E484-4CB6-883C-69296E5860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197100" y="4151313"/>
                <a:ext cx="41275" cy="53975"/>
              </a:xfrm>
              <a:custGeom>
                <a:avLst/>
                <a:gdLst>
                  <a:gd name="T0" fmla="*/ 0 w 3"/>
                  <a:gd name="T1" fmla="*/ 3 h 4"/>
                  <a:gd name="T2" fmla="*/ 2 w 3"/>
                  <a:gd name="T3" fmla="*/ 4 h 4"/>
                  <a:gd name="T4" fmla="*/ 3 w 3"/>
                  <a:gd name="T5" fmla="*/ 1 h 4"/>
                  <a:gd name="T6" fmla="*/ 2 w 3"/>
                  <a:gd name="T7" fmla="*/ 0 h 4"/>
                  <a:gd name="T8" fmla="*/ 0 w 3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0" y="3"/>
                    </a:moveTo>
                    <a:cubicBezTo>
                      <a:pt x="0" y="4"/>
                      <a:pt x="1" y="4"/>
                      <a:pt x="2" y="4"/>
                    </a:cubicBezTo>
                    <a:cubicBezTo>
                      <a:pt x="3" y="3"/>
                      <a:pt x="3" y="2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1" y="1"/>
                      <a:pt x="0" y="2"/>
                      <a:pt x="0" y="3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Freeform 575">
                <a:extLst>
                  <a:ext uri="{FF2B5EF4-FFF2-40B4-BE49-F238E27FC236}">
                    <a16:creationId xmlns:a16="http://schemas.microsoft.com/office/drawing/2014/main" id="{867CB454-DAA2-41F9-BA65-8EA0D33F41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278063" y="4192588"/>
                <a:ext cx="39688" cy="66675"/>
              </a:xfrm>
              <a:custGeom>
                <a:avLst/>
                <a:gdLst>
                  <a:gd name="T0" fmla="*/ 0 w 3"/>
                  <a:gd name="T1" fmla="*/ 4 h 5"/>
                  <a:gd name="T2" fmla="*/ 1 w 3"/>
                  <a:gd name="T3" fmla="*/ 4 h 5"/>
                  <a:gd name="T4" fmla="*/ 3 w 3"/>
                  <a:gd name="T5" fmla="*/ 2 h 5"/>
                  <a:gd name="T6" fmla="*/ 1 w 3"/>
                  <a:gd name="T7" fmla="*/ 1 h 5"/>
                  <a:gd name="T8" fmla="*/ 0 w 3"/>
                  <a:gd name="T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5">
                    <a:moveTo>
                      <a:pt x="0" y="4"/>
                    </a:moveTo>
                    <a:cubicBezTo>
                      <a:pt x="0" y="5"/>
                      <a:pt x="1" y="5"/>
                      <a:pt x="1" y="4"/>
                    </a:cubicBezTo>
                    <a:cubicBezTo>
                      <a:pt x="2" y="4"/>
                      <a:pt x="3" y="3"/>
                      <a:pt x="3" y="2"/>
                    </a:cubicBezTo>
                    <a:cubicBezTo>
                      <a:pt x="3" y="1"/>
                      <a:pt x="2" y="0"/>
                      <a:pt x="1" y="1"/>
                    </a:cubicBezTo>
                    <a:cubicBezTo>
                      <a:pt x="1" y="1"/>
                      <a:pt x="0" y="2"/>
                      <a:pt x="0" y="4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Freeform 576">
                <a:extLst>
                  <a:ext uri="{FF2B5EF4-FFF2-40B4-BE49-F238E27FC236}">
                    <a16:creationId xmlns:a16="http://schemas.microsoft.com/office/drawing/2014/main" id="{B3FEF27A-FE69-4DE6-9489-A3B34BEB0C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373313" y="4246563"/>
                <a:ext cx="53975" cy="66675"/>
              </a:xfrm>
              <a:custGeom>
                <a:avLst/>
                <a:gdLst>
                  <a:gd name="T0" fmla="*/ 0 w 4"/>
                  <a:gd name="T1" fmla="*/ 3 h 5"/>
                  <a:gd name="T2" fmla="*/ 2 w 4"/>
                  <a:gd name="T3" fmla="*/ 4 h 5"/>
                  <a:gd name="T4" fmla="*/ 4 w 4"/>
                  <a:gd name="T5" fmla="*/ 1 h 5"/>
                  <a:gd name="T6" fmla="*/ 2 w 4"/>
                  <a:gd name="T7" fmla="*/ 0 h 5"/>
                  <a:gd name="T8" fmla="*/ 0 w 4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5">
                    <a:moveTo>
                      <a:pt x="0" y="3"/>
                    </a:moveTo>
                    <a:cubicBezTo>
                      <a:pt x="0" y="4"/>
                      <a:pt x="1" y="5"/>
                      <a:pt x="2" y="4"/>
                    </a:cubicBezTo>
                    <a:cubicBezTo>
                      <a:pt x="3" y="4"/>
                      <a:pt x="4" y="2"/>
                      <a:pt x="4" y="1"/>
                    </a:cubicBezTo>
                    <a:cubicBezTo>
                      <a:pt x="4" y="0"/>
                      <a:pt x="3" y="0"/>
                      <a:pt x="2" y="0"/>
                    </a:cubicBezTo>
                    <a:cubicBezTo>
                      <a:pt x="1" y="1"/>
                      <a:pt x="0" y="2"/>
                      <a:pt x="0" y="3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Freeform 577">
                <a:extLst>
                  <a:ext uri="{FF2B5EF4-FFF2-40B4-BE49-F238E27FC236}">
                    <a16:creationId xmlns:a16="http://schemas.microsoft.com/office/drawing/2014/main" id="{722434F7-D023-46CB-8C77-36A6D80DBF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940050" y="4489450"/>
                <a:ext cx="188913" cy="161925"/>
              </a:xfrm>
              <a:custGeom>
                <a:avLst/>
                <a:gdLst>
                  <a:gd name="T0" fmla="*/ 0 w 14"/>
                  <a:gd name="T1" fmla="*/ 10 h 12"/>
                  <a:gd name="T2" fmla="*/ 0 w 14"/>
                  <a:gd name="T3" fmla="*/ 10 h 12"/>
                  <a:gd name="T4" fmla="*/ 1 w 14"/>
                  <a:gd name="T5" fmla="*/ 11 h 12"/>
                  <a:gd name="T6" fmla="*/ 13 w 14"/>
                  <a:gd name="T7" fmla="*/ 5 h 12"/>
                  <a:gd name="T8" fmla="*/ 14 w 14"/>
                  <a:gd name="T9" fmla="*/ 1 h 12"/>
                  <a:gd name="T10" fmla="*/ 13 w 14"/>
                  <a:gd name="T11" fmla="*/ 0 h 12"/>
                  <a:gd name="T12" fmla="*/ 1 w 14"/>
                  <a:gd name="T13" fmla="*/ 7 h 12"/>
                  <a:gd name="T14" fmla="*/ 0 w 14"/>
                  <a:gd name="T15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2">
                    <a:moveTo>
                      <a:pt x="0" y="10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2"/>
                      <a:pt x="1" y="11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4" y="4"/>
                      <a:pt x="14" y="3"/>
                      <a:pt x="14" y="1"/>
                    </a:cubicBezTo>
                    <a:cubicBezTo>
                      <a:pt x="14" y="0"/>
                      <a:pt x="14" y="0"/>
                      <a:pt x="13" y="0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9"/>
                      <a:pt x="0" y="1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E8F7DBC-C2D0-4C9F-8A70-CC6AA9357FF7}"/>
                </a:ext>
              </a:extLst>
            </p:cNvPr>
            <p:cNvSpPr/>
            <p:nvPr/>
          </p:nvSpPr>
          <p:spPr>
            <a:xfrm>
              <a:off x="4636008" y="1912072"/>
              <a:ext cx="561612" cy="359749"/>
            </a:xfrm>
            <a:prstGeom prst="ellipse">
              <a:avLst/>
            </a:prstGeom>
            <a:noFill/>
            <a:ln w="38100">
              <a:solidFill>
                <a:schemeClr val="bg1">
                  <a:alpha val="1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6848B2E-C4BC-4EF9-A197-D06603ABDDEF}"/>
                </a:ext>
              </a:extLst>
            </p:cNvPr>
            <p:cNvSpPr/>
            <p:nvPr/>
          </p:nvSpPr>
          <p:spPr>
            <a:xfrm>
              <a:off x="4314503" y="1706104"/>
              <a:ext cx="1204700" cy="771686"/>
            </a:xfrm>
            <a:prstGeom prst="ellipse">
              <a:avLst/>
            </a:prstGeom>
            <a:noFill/>
            <a:ln w="38100">
              <a:solidFill>
                <a:schemeClr val="bg1">
                  <a:alpha val="1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Freeform 581">
              <a:extLst>
                <a:ext uri="{FF2B5EF4-FFF2-40B4-BE49-F238E27FC236}">
                  <a16:creationId xmlns:a16="http://schemas.microsoft.com/office/drawing/2014/main" id="{0E1701AB-0908-4550-927B-3AB10A7688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6488" y="350838"/>
              <a:ext cx="2006600" cy="1847850"/>
            </a:xfrm>
            <a:custGeom>
              <a:avLst/>
              <a:gdLst>
                <a:gd name="T0" fmla="*/ 2 w 532"/>
                <a:gd name="T1" fmla="*/ 492 h 492"/>
                <a:gd name="T2" fmla="*/ 0 w 532"/>
                <a:gd name="T3" fmla="*/ 490 h 492"/>
                <a:gd name="T4" fmla="*/ 0 w 532"/>
                <a:gd name="T5" fmla="*/ 2 h 492"/>
                <a:gd name="T6" fmla="*/ 1 w 532"/>
                <a:gd name="T7" fmla="*/ 1 h 492"/>
                <a:gd name="T8" fmla="*/ 3 w 532"/>
                <a:gd name="T9" fmla="*/ 1 h 492"/>
                <a:gd name="T10" fmla="*/ 530 w 532"/>
                <a:gd name="T11" fmla="*/ 305 h 492"/>
                <a:gd name="T12" fmla="*/ 531 w 532"/>
                <a:gd name="T13" fmla="*/ 307 h 492"/>
                <a:gd name="T14" fmla="*/ 528 w 532"/>
                <a:gd name="T15" fmla="*/ 308 h 492"/>
                <a:gd name="T16" fmla="*/ 4 w 532"/>
                <a:gd name="T17" fmla="*/ 6 h 492"/>
                <a:gd name="T18" fmla="*/ 4 w 532"/>
                <a:gd name="T19" fmla="*/ 490 h 492"/>
                <a:gd name="T20" fmla="*/ 2 w 532"/>
                <a:gd name="T21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2" h="492">
                  <a:moveTo>
                    <a:pt x="2" y="492"/>
                  </a:moveTo>
                  <a:cubicBezTo>
                    <a:pt x="1" y="492"/>
                    <a:pt x="0" y="491"/>
                    <a:pt x="0" y="49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530" y="305"/>
                    <a:pt x="530" y="305"/>
                    <a:pt x="530" y="305"/>
                  </a:cubicBezTo>
                  <a:cubicBezTo>
                    <a:pt x="531" y="305"/>
                    <a:pt x="532" y="306"/>
                    <a:pt x="531" y="307"/>
                  </a:cubicBezTo>
                  <a:cubicBezTo>
                    <a:pt x="531" y="308"/>
                    <a:pt x="529" y="309"/>
                    <a:pt x="528" y="308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490"/>
                    <a:pt x="4" y="490"/>
                    <a:pt x="4" y="490"/>
                  </a:cubicBezTo>
                  <a:cubicBezTo>
                    <a:pt x="4" y="491"/>
                    <a:pt x="3" y="492"/>
                    <a:pt x="2" y="492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81C4D97-01EB-4E63-BBFD-A6061F1F2DEB}"/>
                </a:ext>
              </a:extLst>
            </p:cNvPr>
            <p:cNvGrpSpPr/>
            <p:nvPr/>
          </p:nvGrpSpPr>
          <p:grpSpPr>
            <a:xfrm>
              <a:off x="7319217" y="3721179"/>
              <a:ext cx="2026000" cy="1460783"/>
              <a:chOff x="-8044685" y="-1243261"/>
              <a:chExt cx="10037763" cy="7237413"/>
            </a:xfrm>
          </p:grpSpPr>
          <p:sp>
            <p:nvSpPr>
              <p:cNvPr id="97" name="Freeform 551">
                <a:extLst>
                  <a:ext uri="{FF2B5EF4-FFF2-40B4-BE49-F238E27FC236}">
                    <a16:creationId xmlns:a16="http://schemas.microsoft.com/office/drawing/2014/main" id="{2147EBB6-FA67-449B-895E-300E83F023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630347" y="437902"/>
                <a:ext cx="9623425" cy="5556250"/>
              </a:xfrm>
              <a:custGeom>
                <a:avLst/>
                <a:gdLst>
                  <a:gd name="T0" fmla="*/ 130 w 395"/>
                  <a:gd name="T1" fmla="*/ 225 h 228"/>
                  <a:gd name="T2" fmla="*/ 5 w 395"/>
                  <a:gd name="T3" fmla="*/ 153 h 228"/>
                  <a:gd name="T4" fmla="*/ 6 w 395"/>
                  <a:gd name="T5" fmla="*/ 142 h 228"/>
                  <a:gd name="T6" fmla="*/ 246 w 395"/>
                  <a:gd name="T7" fmla="*/ 3 h 228"/>
                  <a:gd name="T8" fmla="*/ 265 w 395"/>
                  <a:gd name="T9" fmla="*/ 2 h 228"/>
                  <a:gd name="T10" fmla="*/ 390 w 395"/>
                  <a:gd name="T11" fmla="*/ 75 h 228"/>
                  <a:gd name="T12" fmla="*/ 389 w 395"/>
                  <a:gd name="T13" fmla="*/ 85 h 228"/>
                  <a:gd name="T14" fmla="*/ 148 w 395"/>
                  <a:gd name="T15" fmla="*/ 224 h 228"/>
                  <a:gd name="T16" fmla="*/ 130 w 395"/>
                  <a:gd name="T17" fmla="*/ 225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5" h="228">
                    <a:moveTo>
                      <a:pt x="130" y="225"/>
                    </a:moveTo>
                    <a:cubicBezTo>
                      <a:pt x="5" y="153"/>
                      <a:pt x="5" y="153"/>
                      <a:pt x="5" y="153"/>
                    </a:cubicBezTo>
                    <a:cubicBezTo>
                      <a:pt x="0" y="150"/>
                      <a:pt x="1" y="145"/>
                      <a:pt x="6" y="142"/>
                    </a:cubicBezTo>
                    <a:cubicBezTo>
                      <a:pt x="246" y="3"/>
                      <a:pt x="246" y="3"/>
                      <a:pt x="246" y="3"/>
                    </a:cubicBezTo>
                    <a:cubicBezTo>
                      <a:pt x="252" y="0"/>
                      <a:pt x="260" y="0"/>
                      <a:pt x="265" y="2"/>
                    </a:cubicBezTo>
                    <a:cubicBezTo>
                      <a:pt x="390" y="75"/>
                      <a:pt x="390" y="75"/>
                      <a:pt x="390" y="75"/>
                    </a:cubicBezTo>
                    <a:cubicBezTo>
                      <a:pt x="395" y="78"/>
                      <a:pt x="394" y="82"/>
                      <a:pt x="389" y="85"/>
                    </a:cubicBezTo>
                    <a:cubicBezTo>
                      <a:pt x="148" y="224"/>
                      <a:pt x="148" y="224"/>
                      <a:pt x="148" y="224"/>
                    </a:cubicBezTo>
                    <a:cubicBezTo>
                      <a:pt x="143" y="227"/>
                      <a:pt x="135" y="228"/>
                      <a:pt x="130" y="225"/>
                    </a:cubicBezTo>
                  </a:path>
                </a:pathLst>
              </a:custGeom>
              <a:solidFill>
                <a:schemeClr val="accent3">
                  <a:lumMod val="50000"/>
                  <a:alpha val="7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Freeform 552">
                <a:extLst>
                  <a:ext uri="{FF2B5EF4-FFF2-40B4-BE49-F238E27FC236}">
                    <a16:creationId xmlns:a16="http://schemas.microsoft.com/office/drawing/2014/main" id="{B08B23A8-BD91-47A8-A10C-20FABF9BA5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995472" y="-852735"/>
                <a:ext cx="9940925" cy="5653088"/>
              </a:xfrm>
              <a:custGeom>
                <a:avLst/>
                <a:gdLst>
                  <a:gd name="T0" fmla="*/ 408 w 408"/>
                  <a:gd name="T1" fmla="*/ 68 h 232"/>
                  <a:gd name="T2" fmla="*/ 392 w 408"/>
                  <a:gd name="T3" fmla="*/ 70 h 232"/>
                  <a:gd name="T4" fmla="*/ 274 w 408"/>
                  <a:gd name="T5" fmla="*/ 3 h 232"/>
                  <a:gd name="T6" fmla="*/ 255 w 408"/>
                  <a:gd name="T7" fmla="*/ 3 h 232"/>
                  <a:gd name="T8" fmla="*/ 29 w 408"/>
                  <a:gd name="T9" fmla="*/ 134 h 232"/>
                  <a:gd name="T10" fmla="*/ 0 w 408"/>
                  <a:gd name="T11" fmla="*/ 139 h 232"/>
                  <a:gd name="T12" fmla="*/ 0 w 408"/>
                  <a:gd name="T13" fmla="*/ 149 h 232"/>
                  <a:gd name="T14" fmla="*/ 0 w 408"/>
                  <a:gd name="T15" fmla="*/ 149 h 232"/>
                  <a:gd name="T16" fmla="*/ 3 w 408"/>
                  <a:gd name="T17" fmla="*/ 154 h 232"/>
                  <a:gd name="T18" fmla="*/ 134 w 408"/>
                  <a:gd name="T19" fmla="*/ 229 h 232"/>
                  <a:gd name="T20" fmla="*/ 153 w 408"/>
                  <a:gd name="T21" fmla="*/ 228 h 232"/>
                  <a:gd name="T22" fmla="*/ 404 w 408"/>
                  <a:gd name="T23" fmla="*/ 84 h 232"/>
                  <a:gd name="T24" fmla="*/ 408 w 408"/>
                  <a:gd name="T25" fmla="*/ 77 h 232"/>
                  <a:gd name="T26" fmla="*/ 408 w 408"/>
                  <a:gd name="T27" fmla="*/ 77 h 232"/>
                  <a:gd name="T28" fmla="*/ 408 w 408"/>
                  <a:gd name="T29" fmla="*/ 68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08" h="232">
                    <a:moveTo>
                      <a:pt x="408" y="68"/>
                    </a:moveTo>
                    <a:cubicBezTo>
                      <a:pt x="392" y="70"/>
                      <a:pt x="392" y="70"/>
                      <a:pt x="392" y="70"/>
                    </a:cubicBezTo>
                    <a:cubicBezTo>
                      <a:pt x="274" y="3"/>
                      <a:pt x="274" y="3"/>
                      <a:pt x="274" y="3"/>
                    </a:cubicBezTo>
                    <a:cubicBezTo>
                      <a:pt x="269" y="0"/>
                      <a:pt x="261" y="0"/>
                      <a:pt x="255" y="3"/>
                    </a:cubicBezTo>
                    <a:cubicBezTo>
                      <a:pt x="29" y="134"/>
                      <a:pt x="29" y="134"/>
                      <a:pt x="29" y="134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0" y="150"/>
                      <a:pt x="1" y="152"/>
                      <a:pt x="3" y="154"/>
                    </a:cubicBezTo>
                    <a:cubicBezTo>
                      <a:pt x="134" y="229"/>
                      <a:pt x="134" y="229"/>
                      <a:pt x="134" y="229"/>
                    </a:cubicBezTo>
                    <a:cubicBezTo>
                      <a:pt x="139" y="232"/>
                      <a:pt x="147" y="232"/>
                      <a:pt x="153" y="228"/>
                    </a:cubicBezTo>
                    <a:cubicBezTo>
                      <a:pt x="404" y="84"/>
                      <a:pt x="404" y="84"/>
                      <a:pt x="404" y="84"/>
                    </a:cubicBezTo>
                    <a:cubicBezTo>
                      <a:pt x="407" y="82"/>
                      <a:pt x="408" y="79"/>
                      <a:pt x="408" y="77"/>
                    </a:cubicBezTo>
                    <a:cubicBezTo>
                      <a:pt x="408" y="77"/>
                      <a:pt x="408" y="77"/>
                      <a:pt x="408" y="77"/>
                    </a:cubicBezTo>
                    <a:cubicBezTo>
                      <a:pt x="408" y="68"/>
                      <a:pt x="408" y="68"/>
                      <a:pt x="408" y="68"/>
                    </a:cubicBezTo>
                  </a:path>
                </a:pathLst>
              </a:custGeom>
              <a:solidFill>
                <a:srgbClr val="312A9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Freeform 553">
                <a:extLst>
                  <a:ext uri="{FF2B5EF4-FFF2-40B4-BE49-F238E27FC236}">
                    <a16:creationId xmlns:a16="http://schemas.microsoft.com/office/drawing/2014/main" id="{77068764-CC68-49C0-ABF7-3D8B2F5E42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995472" y="-828923"/>
                <a:ext cx="9940925" cy="5605463"/>
              </a:xfrm>
              <a:custGeom>
                <a:avLst/>
                <a:gdLst>
                  <a:gd name="T0" fmla="*/ 266 w 408"/>
                  <a:gd name="T1" fmla="*/ 0 h 230"/>
                  <a:gd name="T2" fmla="*/ 255 w 408"/>
                  <a:gd name="T3" fmla="*/ 2 h 230"/>
                  <a:gd name="T4" fmla="*/ 29 w 408"/>
                  <a:gd name="T5" fmla="*/ 133 h 230"/>
                  <a:gd name="T6" fmla="*/ 0 w 408"/>
                  <a:gd name="T7" fmla="*/ 138 h 230"/>
                  <a:gd name="T8" fmla="*/ 0 w 408"/>
                  <a:gd name="T9" fmla="*/ 148 h 230"/>
                  <a:gd name="T10" fmla="*/ 0 w 408"/>
                  <a:gd name="T11" fmla="*/ 148 h 230"/>
                  <a:gd name="T12" fmla="*/ 0 w 408"/>
                  <a:gd name="T13" fmla="*/ 148 h 230"/>
                  <a:gd name="T14" fmla="*/ 0 w 408"/>
                  <a:gd name="T15" fmla="*/ 148 h 230"/>
                  <a:gd name="T16" fmla="*/ 3 w 408"/>
                  <a:gd name="T17" fmla="*/ 153 h 230"/>
                  <a:gd name="T18" fmla="*/ 134 w 408"/>
                  <a:gd name="T19" fmla="*/ 228 h 230"/>
                  <a:gd name="T20" fmla="*/ 142 w 408"/>
                  <a:gd name="T21" fmla="*/ 230 h 230"/>
                  <a:gd name="T22" fmla="*/ 153 w 408"/>
                  <a:gd name="T23" fmla="*/ 227 h 230"/>
                  <a:gd name="T24" fmla="*/ 404 w 408"/>
                  <a:gd name="T25" fmla="*/ 83 h 230"/>
                  <a:gd name="T26" fmla="*/ 408 w 408"/>
                  <a:gd name="T27" fmla="*/ 76 h 230"/>
                  <a:gd name="T28" fmla="*/ 408 w 408"/>
                  <a:gd name="T29" fmla="*/ 76 h 230"/>
                  <a:gd name="T30" fmla="*/ 408 w 408"/>
                  <a:gd name="T31" fmla="*/ 67 h 230"/>
                  <a:gd name="T32" fmla="*/ 392 w 408"/>
                  <a:gd name="T33" fmla="*/ 69 h 230"/>
                  <a:gd name="T34" fmla="*/ 274 w 408"/>
                  <a:gd name="T35" fmla="*/ 2 h 230"/>
                  <a:gd name="T36" fmla="*/ 266 w 408"/>
                  <a:gd name="T37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08" h="230">
                    <a:moveTo>
                      <a:pt x="266" y="0"/>
                    </a:moveTo>
                    <a:cubicBezTo>
                      <a:pt x="262" y="0"/>
                      <a:pt x="258" y="1"/>
                      <a:pt x="255" y="2"/>
                    </a:cubicBezTo>
                    <a:cubicBezTo>
                      <a:pt x="29" y="133"/>
                      <a:pt x="29" y="133"/>
                      <a:pt x="29" y="133"/>
                    </a:cubicBezTo>
                    <a:cubicBezTo>
                      <a:pt x="0" y="138"/>
                      <a:pt x="0" y="138"/>
                      <a:pt x="0" y="138"/>
                    </a:cubicBezTo>
                    <a:cubicBezTo>
                      <a:pt x="0" y="148"/>
                      <a:pt x="0" y="148"/>
                      <a:pt x="0" y="148"/>
                    </a:cubicBezTo>
                    <a:cubicBezTo>
                      <a:pt x="0" y="148"/>
                      <a:pt x="0" y="148"/>
                      <a:pt x="0" y="148"/>
                    </a:cubicBezTo>
                    <a:cubicBezTo>
                      <a:pt x="0" y="148"/>
                      <a:pt x="0" y="148"/>
                      <a:pt x="0" y="148"/>
                    </a:cubicBezTo>
                    <a:cubicBezTo>
                      <a:pt x="0" y="148"/>
                      <a:pt x="0" y="148"/>
                      <a:pt x="0" y="148"/>
                    </a:cubicBezTo>
                    <a:cubicBezTo>
                      <a:pt x="0" y="150"/>
                      <a:pt x="1" y="151"/>
                      <a:pt x="3" y="153"/>
                    </a:cubicBezTo>
                    <a:cubicBezTo>
                      <a:pt x="134" y="228"/>
                      <a:pt x="134" y="228"/>
                      <a:pt x="134" y="228"/>
                    </a:cubicBezTo>
                    <a:cubicBezTo>
                      <a:pt x="136" y="229"/>
                      <a:pt x="139" y="230"/>
                      <a:pt x="142" y="230"/>
                    </a:cubicBezTo>
                    <a:cubicBezTo>
                      <a:pt x="146" y="230"/>
                      <a:pt x="150" y="229"/>
                      <a:pt x="153" y="227"/>
                    </a:cubicBezTo>
                    <a:cubicBezTo>
                      <a:pt x="404" y="83"/>
                      <a:pt x="404" y="83"/>
                      <a:pt x="404" y="83"/>
                    </a:cubicBezTo>
                    <a:cubicBezTo>
                      <a:pt x="407" y="81"/>
                      <a:pt x="408" y="78"/>
                      <a:pt x="408" y="76"/>
                    </a:cubicBezTo>
                    <a:cubicBezTo>
                      <a:pt x="408" y="76"/>
                      <a:pt x="408" y="76"/>
                      <a:pt x="408" y="76"/>
                    </a:cubicBezTo>
                    <a:cubicBezTo>
                      <a:pt x="408" y="67"/>
                      <a:pt x="408" y="67"/>
                      <a:pt x="408" y="67"/>
                    </a:cubicBezTo>
                    <a:cubicBezTo>
                      <a:pt x="392" y="69"/>
                      <a:pt x="392" y="69"/>
                      <a:pt x="392" y="69"/>
                    </a:cubicBezTo>
                    <a:cubicBezTo>
                      <a:pt x="274" y="2"/>
                      <a:pt x="274" y="2"/>
                      <a:pt x="274" y="2"/>
                    </a:cubicBezTo>
                    <a:cubicBezTo>
                      <a:pt x="272" y="0"/>
                      <a:pt x="269" y="0"/>
                      <a:pt x="266" y="0"/>
                    </a:cubicBezTo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Freeform 554">
                <a:extLst>
                  <a:ext uri="{FF2B5EF4-FFF2-40B4-BE49-F238E27FC236}">
                    <a16:creationId xmlns:a16="http://schemas.microsoft.com/office/drawing/2014/main" id="{751FE106-1DA4-4940-9BFB-347D623F2D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995472" y="877641"/>
                <a:ext cx="9940923" cy="3825875"/>
              </a:xfrm>
              <a:custGeom>
                <a:avLst/>
                <a:gdLst>
                  <a:gd name="T0" fmla="*/ 404 w 408"/>
                  <a:gd name="T1" fmla="*/ 7 h 157"/>
                  <a:gd name="T2" fmla="*/ 153 w 408"/>
                  <a:gd name="T3" fmla="*/ 151 h 157"/>
                  <a:gd name="T4" fmla="*/ 134 w 408"/>
                  <a:gd name="T5" fmla="*/ 152 h 157"/>
                  <a:gd name="T6" fmla="*/ 3 w 408"/>
                  <a:gd name="T7" fmla="*/ 77 h 157"/>
                  <a:gd name="T8" fmla="*/ 0 w 408"/>
                  <a:gd name="T9" fmla="*/ 72 h 157"/>
                  <a:gd name="T10" fmla="*/ 0 w 408"/>
                  <a:gd name="T11" fmla="*/ 72 h 157"/>
                  <a:gd name="T12" fmla="*/ 0 w 408"/>
                  <a:gd name="T13" fmla="*/ 74 h 157"/>
                  <a:gd name="T14" fmla="*/ 0 w 408"/>
                  <a:gd name="T15" fmla="*/ 74 h 157"/>
                  <a:gd name="T16" fmla="*/ 3 w 408"/>
                  <a:gd name="T17" fmla="*/ 79 h 157"/>
                  <a:gd name="T18" fmla="*/ 134 w 408"/>
                  <a:gd name="T19" fmla="*/ 155 h 157"/>
                  <a:gd name="T20" fmla="*/ 153 w 408"/>
                  <a:gd name="T21" fmla="*/ 154 h 157"/>
                  <a:gd name="T22" fmla="*/ 404 w 408"/>
                  <a:gd name="T23" fmla="*/ 9 h 157"/>
                  <a:gd name="T24" fmla="*/ 408 w 408"/>
                  <a:gd name="T25" fmla="*/ 3 h 157"/>
                  <a:gd name="T26" fmla="*/ 408 w 408"/>
                  <a:gd name="T27" fmla="*/ 3 h 157"/>
                  <a:gd name="T28" fmla="*/ 408 w 408"/>
                  <a:gd name="T29" fmla="*/ 0 h 157"/>
                  <a:gd name="T30" fmla="*/ 408 w 408"/>
                  <a:gd name="T31" fmla="*/ 0 h 157"/>
                  <a:gd name="T32" fmla="*/ 404 w 408"/>
                  <a:gd name="T33" fmla="*/ 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8" h="157">
                    <a:moveTo>
                      <a:pt x="404" y="7"/>
                    </a:moveTo>
                    <a:cubicBezTo>
                      <a:pt x="153" y="151"/>
                      <a:pt x="153" y="151"/>
                      <a:pt x="153" y="151"/>
                    </a:cubicBezTo>
                    <a:cubicBezTo>
                      <a:pt x="147" y="155"/>
                      <a:pt x="139" y="155"/>
                      <a:pt x="134" y="152"/>
                    </a:cubicBezTo>
                    <a:cubicBezTo>
                      <a:pt x="3" y="77"/>
                      <a:pt x="3" y="77"/>
                      <a:pt x="3" y="77"/>
                    </a:cubicBezTo>
                    <a:cubicBezTo>
                      <a:pt x="1" y="75"/>
                      <a:pt x="0" y="74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6"/>
                      <a:pt x="1" y="78"/>
                      <a:pt x="3" y="79"/>
                    </a:cubicBezTo>
                    <a:cubicBezTo>
                      <a:pt x="134" y="155"/>
                      <a:pt x="134" y="155"/>
                      <a:pt x="134" y="155"/>
                    </a:cubicBezTo>
                    <a:cubicBezTo>
                      <a:pt x="139" y="157"/>
                      <a:pt x="147" y="157"/>
                      <a:pt x="153" y="154"/>
                    </a:cubicBezTo>
                    <a:cubicBezTo>
                      <a:pt x="404" y="9"/>
                      <a:pt x="404" y="9"/>
                      <a:pt x="404" y="9"/>
                    </a:cubicBezTo>
                    <a:cubicBezTo>
                      <a:pt x="407" y="7"/>
                      <a:pt x="408" y="5"/>
                      <a:pt x="408" y="3"/>
                    </a:cubicBezTo>
                    <a:cubicBezTo>
                      <a:pt x="408" y="3"/>
                      <a:pt x="408" y="3"/>
                      <a:pt x="408" y="3"/>
                    </a:cubicBezTo>
                    <a:cubicBezTo>
                      <a:pt x="408" y="0"/>
                      <a:pt x="408" y="0"/>
                      <a:pt x="408" y="0"/>
                    </a:cubicBezTo>
                    <a:cubicBezTo>
                      <a:pt x="408" y="0"/>
                      <a:pt x="408" y="0"/>
                      <a:pt x="408" y="0"/>
                    </a:cubicBezTo>
                    <a:cubicBezTo>
                      <a:pt x="408" y="3"/>
                      <a:pt x="407" y="5"/>
                      <a:pt x="404" y="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27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Freeform 555">
                <a:extLst>
                  <a:ext uri="{FF2B5EF4-FFF2-40B4-BE49-F238E27FC236}">
                    <a16:creationId xmlns:a16="http://schemas.microsoft.com/office/drawing/2014/main" id="{23933713-B588-4F35-B4A7-08E0161E19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044685" y="-1243261"/>
                <a:ext cx="10037763" cy="5800725"/>
              </a:xfrm>
              <a:custGeom>
                <a:avLst/>
                <a:gdLst>
                  <a:gd name="T0" fmla="*/ 136 w 412"/>
                  <a:gd name="T1" fmla="*/ 235 h 238"/>
                  <a:gd name="T2" fmla="*/ 5 w 412"/>
                  <a:gd name="T3" fmla="*/ 160 h 238"/>
                  <a:gd name="T4" fmla="*/ 6 w 412"/>
                  <a:gd name="T5" fmla="*/ 149 h 238"/>
                  <a:gd name="T6" fmla="*/ 257 w 412"/>
                  <a:gd name="T7" fmla="*/ 4 h 238"/>
                  <a:gd name="T8" fmla="*/ 276 w 412"/>
                  <a:gd name="T9" fmla="*/ 3 h 238"/>
                  <a:gd name="T10" fmla="*/ 407 w 412"/>
                  <a:gd name="T11" fmla="*/ 79 h 238"/>
                  <a:gd name="T12" fmla="*/ 406 w 412"/>
                  <a:gd name="T13" fmla="*/ 90 h 238"/>
                  <a:gd name="T14" fmla="*/ 155 w 412"/>
                  <a:gd name="T15" fmla="*/ 235 h 238"/>
                  <a:gd name="T16" fmla="*/ 136 w 412"/>
                  <a:gd name="T17" fmla="*/ 235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2" h="238">
                    <a:moveTo>
                      <a:pt x="136" y="235"/>
                    </a:moveTo>
                    <a:cubicBezTo>
                      <a:pt x="5" y="160"/>
                      <a:pt x="5" y="160"/>
                      <a:pt x="5" y="160"/>
                    </a:cubicBezTo>
                    <a:cubicBezTo>
                      <a:pt x="0" y="157"/>
                      <a:pt x="1" y="152"/>
                      <a:pt x="6" y="149"/>
                    </a:cubicBezTo>
                    <a:cubicBezTo>
                      <a:pt x="257" y="4"/>
                      <a:pt x="257" y="4"/>
                      <a:pt x="257" y="4"/>
                    </a:cubicBezTo>
                    <a:cubicBezTo>
                      <a:pt x="263" y="1"/>
                      <a:pt x="271" y="0"/>
                      <a:pt x="276" y="3"/>
                    </a:cubicBezTo>
                    <a:cubicBezTo>
                      <a:pt x="407" y="79"/>
                      <a:pt x="407" y="79"/>
                      <a:pt x="407" y="79"/>
                    </a:cubicBezTo>
                    <a:cubicBezTo>
                      <a:pt x="412" y="82"/>
                      <a:pt x="411" y="86"/>
                      <a:pt x="406" y="90"/>
                    </a:cubicBezTo>
                    <a:cubicBezTo>
                      <a:pt x="155" y="235"/>
                      <a:pt x="155" y="235"/>
                      <a:pt x="155" y="235"/>
                    </a:cubicBezTo>
                    <a:cubicBezTo>
                      <a:pt x="149" y="238"/>
                      <a:pt x="141" y="238"/>
                      <a:pt x="136" y="235"/>
                    </a:cubicBezTo>
                    <a:close/>
                  </a:path>
                </a:pathLst>
              </a:custGeom>
              <a:gradFill>
                <a:gsLst>
                  <a:gs pos="1200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080000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02" name="Freeform 556">
                <a:extLst>
                  <a:ext uri="{FF2B5EF4-FFF2-40B4-BE49-F238E27FC236}">
                    <a16:creationId xmlns:a16="http://schemas.microsoft.com/office/drawing/2014/main" id="{1920F533-6AA1-456F-9666-8388C79EAB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84060" y="4093915"/>
                <a:ext cx="73025" cy="96838"/>
              </a:xfrm>
              <a:custGeom>
                <a:avLst/>
                <a:gdLst>
                  <a:gd name="T0" fmla="*/ 3 w 3"/>
                  <a:gd name="T1" fmla="*/ 3 h 4"/>
                  <a:gd name="T2" fmla="*/ 1 w 3"/>
                  <a:gd name="T3" fmla="*/ 4 h 4"/>
                  <a:gd name="T4" fmla="*/ 0 w 3"/>
                  <a:gd name="T5" fmla="*/ 1 h 4"/>
                  <a:gd name="T6" fmla="*/ 1 w 3"/>
                  <a:gd name="T7" fmla="*/ 0 h 4"/>
                  <a:gd name="T8" fmla="*/ 3 w 3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3" y="3"/>
                    </a:moveTo>
                    <a:cubicBezTo>
                      <a:pt x="3" y="4"/>
                      <a:pt x="2" y="4"/>
                      <a:pt x="1" y="4"/>
                    </a:cubicBezTo>
                    <a:cubicBezTo>
                      <a:pt x="1" y="3"/>
                      <a:pt x="0" y="2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2" y="1"/>
                      <a:pt x="3" y="2"/>
                      <a:pt x="3" y="3"/>
                    </a:cubicBezTo>
                    <a:close/>
                  </a:path>
                </a:pathLst>
              </a:custGeom>
              <a:solidFill>
                <a:srgbClr val="180D5B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3" name="Freeform 557">
                <a:extLst>
                  <a:ext uri="{FF2B5EF4-FFF2-40B4-BE49-F238E27FC236}">
                    <a16:creationId xmlns:a16="http://schemas.microsoft.com/office/drawing/2014/main" id="{AA5C285D-D599-4962-A6CB-A50E7EF900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438010" y="4166940"/>
                <a:ext cx="73025" cy="122238"/>
              </a:xfrm>
              <a:custGeom>
                <a:avLst/>
                <a:gdLst>
                  <a:gd name="T0" fmla="*/ 3 w 3"/>
                  <a:gd name="T1" fmla="*/ 3 h 5"/>
                  <a:gd name="T2" fmla="*/ 1 w 3"/>
                  <a:gd name="T3" fmla="*/ 4 h 5"/>
                  <a:gd name="T4" fmla="*/ 0 w 3"/>
                  <a:gd name="T5" fmla="*/ 2 h 5"/>
                  <a:gd name="T6" fmla="*/ 1 w 3"/>
                  <a:gd name="T7" fmla="*/ 1 h 5"/>
                  <a:gd name="T8" fmla="*/ 3 w 3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5">
                    <a:moveTo>
                      <a:pt x="3" y="3"/>
                    </a:moveTo>
                    <a:cubicBezTo>
                      <a:pt x="3" y="4"/>
                      <a:pt x="2" y="5"/>
                      <a:pt x="1" y="4"/>
                    </a:cubicBezTo>
                    <a:cubicBezTo>
                      <a:pt x="0" y="4"/>
                      <a:pt x="0" y="2"/>
                      <a:pt x="0" y="2"/>
                    </a:cubicBezTo>
                    <a:cubicBezTo>
                      <a:pt x="0" y="1"/>
                      <a:pt x="0" y="0"/>
                      <a:pt x="1" y="1"/>
                    </a:cubicBezTo>
                    <a:cubicBezTo>
                      <a:pt x="2" y="1"/>
                      <a:pt x="3" y="2"/>
                      <a:pt x="3" y="3"/>
                    </a:cubicBezTo>
                    <a:close/>
                  </a:path>
                </a:pathLst>
              </a:custGeom>
              <a:solidFill>
                <a:srgbClr val="180D5B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Freeform 558">
                <a:extLst>
                  <a:ext uri="{FF2B5EF4-FFF2-40B4-BE49-F238E27FC236}">
                    <a16:creationId xmlns:a16="http://schemas.microsoft.com/office/drawing/2014/main" id="{83D9AE52-4DD3-49C9-A24F-F3426452C9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315772" y="4265365"/>
                <a:ext cx="73025" cy="96838"/>
              </a:xfrm>
              <a:custGeom>
                <a:avLst/>
                <a:gdLst>
                  <a:gd name="T0" fmla="*/ 3 w 3"/>
                  <a:gd name="T1" fmla="*/ 3 h 4"/>
                  <a:gd name="T2" fmla="*/ 2 w 3"/>
                  <a:gd name="T3" fmla="*/ 3 h 4"/>
                  <a:gd name="T4" fmla="*/ 0 w 3"/>
                  <a:gd name="T5" fmla="*/ 1 h 4"/>
                  <a:gd name="T6" fmla="*/ 2 w 3"/>
                  <a:gd name="T7" fmla="*/ 0 h 4"/>
                  <a:gd name="T8" fmla="*/ 3 w 3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3" y="3"/>
                    </a:moveTo>
                    <a:cubicBezTo>
                      <a:pt x="3" y="4"/>
                      <a:pt x="3" y="4"/>
                      <a:pt x="2" y="3"/>
                    </a:cubicBezTo>
                    <a:cubicBezTo>
                      <a:pt x="1" y="3"/>
                      <a:pt x="0" y="2"/>
                      <a:pt x="0" y="1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3" y="1"/>
                      <a:pt x="3" y="2"/>
                      <a:pt x="3" y="3"/>
                    </a:cubicBezTo>
                    <a:close/>
                  </a:path>
                </a:pathLst>
              </a:custGeom>
              <a:solidFill>
                <a:srgbClr val="180D5B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Freeform 559">
                <a:extLst>
                  <a:ext uri="{FF2B5EF4-FFF2-40B4-BE49-F238E27FC236}">
                    <a16:creationId xmlns:a16="http://schemas.microsoft.com/office/drawing/2014/main" id="{0A5102A4-22B5-47D1-8DED-D4FD95BD41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533510" y="2973140"/>
                <a:ext cx="73025" cy="96838"/>
              </a:xfrm>
              <a:custGeom>
                <a:avLst/>
                <a:gdLst>
                  <a:gd name="T0" fmla="*/ 3 w 3"/>
                  <a:gd name="T1" fmla="*/ 3 h 4"/>
                  <a:gd name="T2" fmla="*/ 2 w 3"/>
                  <a:gd name="T3" fmla="*/ 4 h 4"/>
                  <a:gd name="T4" fmla="*/ 0 w 3"/>
                  <a:gd name="T5" fmla="*/ 1 h 4"/>
                  <a:gd name="T6" fmla="*/ 2 w 3"/>
                  <a:gd name="T7" fmla="*/ 0 h 4"/>
                  <a:gd name="T8" fmla="*/ 3 w 3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3" y="3"/>
                    </a:moveTo>
                    <a:cubicBezTo>
                      <a:pt x="3" y="4"/>
                      <a:pt x="3" y="4"/>
                      <a:pt x="2" y="4"/>
                    </a:cubicBezTo>
                    <a:cubicBezTo>
                      <a:pt x="1" y="3"/>
                      <a:pt x="0" y="2"/>
                      <a:pt x="0" y="1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3" y="1"/>
                      <a:pt x="3" y="2"/>
                      <a:pt x="3" y="3"/>
                    </a:cubicBezTo>
                    <a:close/>
                  </a:path>
                </a:pathLst>
              </a:custGeom>
              <a:solidFill>
                <a:srgbClr val="180D5B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Freeform 560">
                <a:extLst>
                  <a:ext uri="{FF2B5EF4-FFF2-40B4-BE49-F238E27FC236}">
                    <a16:creationId xmlns:a16="http://schemas.microsoft.com/office/drawing/2014/main" id="{BE714F8F-E155-4074-906E-AE3567B0EE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387460" y="3046165"/>
                <a:ext cx="73025" cy="122238"/>
              </a:xfrm>
              <a:custGeom>
                <a:avLst/>
                <a:gdLst>
                  <a:gd name="T0" fmla="*/ 3 w 3"/>
                  <a:gd name="T1" fmla="*/ 3 h 5"/>
                  <a:gd name="T2" fmla="*/ 1 w 3"/>
                  <a:gd name="T3" fmla="*/ 4 h 5"/>
                  <a:gd name="T4" fmla="*/ 0 w 3"/>
                  <a:gd name="T5" fmla="*/ 2 h 5"/>
                  <a:gd name="T6" fmla="*/ 1 w 3"/>
                  <a:gd name="T7" fmla="*/ 1 h 5"/>
                  <a:gd name="T8" fmla="*/ 3 w 3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5">
                    <a:moveTo>
                      <a:pt x="3" y="3"/>
                    </a:moveTo>
                    <a:cubicBezTo>
                      <a:pt x="3" y="4"/>
                      <a:pt x="2" y="5"/>
                      <a:pt x="1" y="4"/>
                    </a:cubicBezTo>
                    <a:cubicBezTo>
                      <a:pt x="1" y="4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1"/>
                    </a:cubicBezTo>
                    <a:cubicBezTo>
                      <a:pt x="2" y="1"/>
                      <a:pt x="3" y="2"/>
                      <a:pt x="3" y="3"/>
                    </a:cubicBezTo>
                    <a:close/>
                  </a:path>
                </a:pathLst>
              </a:custGeom>
              <a:solidFill>
                <a:srgbClr val="180D5B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Freeform 561">
                <a:extLst>
                  <a:ext uri="{FF2B5EF4-FFF2-40B4-BE49-F238E27FC236}">
                    <a16:creationId xmlns:a16="http://schemas.microsoft.com/office/drawing/2014/main" id="{C7336FCE-E516-4888-8698-EBF7E0E4C3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239822" y="3143002"/>
                <a:ext cx="73025" cy="98425"/>
              </a:xfrm>
              <a:custGeom>
                <a:avLst/>
                <a:gdLst>
                  <a:gd name="T0" fmla="*/ 3 w 3"/>
                  <a:gd name="T1" fmla="*/ 3 h 4"/>
                  <a:gd name="T2" fmla="*/ 1 w 3"/>
                  <a:gd name="T3" fmla="*/ 3 h 4"/>
                  <a:gd name="T4" fmla="*/ 0 w 3"/>
                  <a:gd name="T5" fmla="*/ 1 h 4"/>
                  <a:gd name="T6" fmla="*/ 1 w 3"/>
                  <a:gd name="T7" fmla="*/ 0 h 4"/>
                  <a:gd name="T8" fmla="*/ 3 w 3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3" y="3"/>
                    </a:moveTo>
                    <a:cubicBezTo>
                      <a:pt x="3" y="4"/>
                      <a:pt x="2" y="4"/>
                      <a:pt x="1" y="3"/>
                    </a:cubicBezTo>
                    <a:cubicBezTo>
                      <a:pt x="0" y="3"/>
                      <a:pt x="0" y="2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2" y="1"/>
                      <a:pt x="3" y="2"/>
                      <a:pt x="3" y="3"/>
                    </a:cubicBezTo>
                    <a:close/>
                  </a:path>
                </a:pathLst>
              </a:custGeom>
              <a:solidFill>
                <a:srgbClr val="180D5B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Freeform 562">
                <a:extLst>
                  <a:ext uri="{FF2B5EF4-FFF2-40B4-BE49-F238E27FC236}">
                    <a16:creationId xmlns:a16="http://schemas.microsoft.com/office/drawing/2014/main" id="{D3ABB7C1-D17C-4CFB-AA3B-1C00E14A76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533385" y="3533527"/>
                <a:ext cx="315913" cy="268288"/>
              </a:xfrm>
              <a:custGeom>
                <a:avLst/>
                <a:gdLst>
                  <a:gd name="T0" fmla="*/ 13 w 13"/>
                  <a:gd name="T1" fmla="*/ 9 h 11"/>
                  <a:gd name="T2" fmla="*/ 13 w 13"/>
                  <a:gd name="T3" fmla="*/ 9 h 11"/>
                  <a:gd name="T4" fmla="*/ 11 w 13"/>
                  <a:gd name="T5" fmla="*/ 10 h 11"/>
                  <a:gd name="T6" fmla="*/ 1 w 13"/>
                  <a:gd name="T7" fmla="*/ 5 h 11"/>
                  <a:gd name="T8" fmla="*/ 0 w 13"/>
                  <a:gd name="T9" fmla="*/ 2 h 11"/>
                  <a:gd name="T10" fmla="*/ 1 w 13"/>
                  <a:gd name="T11" fmla="*/ 0 h 11"/>
                  <a:gd name="T12" fmla="*/ 11 w 13"/>
                  <a:gd name="T13" fmla="*/ 6 h 11"/>
                  <a:gd name="T14" fmla="*/ 13 w 13"/>
                  <a:gd name="T15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1">
                    <a:moveTo>
                      <a:pt x="13" y="9"/>
                    </a:moveTo>
                    <a:cubicBezTo>
                      <a:pt x="13" y="9"/>
                      <a:pt x="13" y="9"/>
                      <a:pt x="13" y="9"/>
                    </a:cubicBezTo>
                    <a:cubicBezTo>
                      <a:pt x="13" y="10"/>
                      <a:pt x="12" y="11"/>
                      <a:pt x="11" y="10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3"/>
                      <a:pt x="0" y="2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2" y="7"/>
                      <a:pt x="13" y="8"/>
                      <a:pt x="13" y="9"/>
                    </a:cubicBezTo>
                    <a:close/>
                  </a:path>
                </a:pathLst>
              </a:custGeom>
              <a:solidFill>
                <a:srgbClr val="180D5B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6AAE7C4-D6D9-48BA-A1EA-A53FC19C779C}"/>
                </a:ext>
              </a:extLst>
            </p:cNvPr>
            <p:cNvGrpSpPr/>
            <p:nvPr/>
          </p:nvGrpSpPr>
          <p:grpSpPr>
            <a:xfrm>
              <a:off x="2422004" y="1778329"/>
              <a:ext cx="4405854" cy="4427516"/>
              <a:chOff x="2422004" y="1778329"/>
              <a:chExt cx="4405854" cy="4427516"/>
            </a:xfrm>
          </p:grpSpPr>
          <p:sp>
            <p:nvSpPr>
              <p:cNvPr id="50" name="Freeform 481">
                <a:extLst>
                  <a:ext uri="{FF2B5EF4-FFF2-40B4-BE49-F238E27FC236}">
                    <a16:creationId xmlns:a16="http://schemas.microsoft.com/office/drawing/2014/main" id="{ADB55F20-E513-4CA5-BA52-E9F55D4D5D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2416" y="3877814"/>
                <a:ext cx="4051084" cy="2328031"/>
              </a:xfrm>
              <a:custGeom>
                <a:avLst/>
                <a:gdLst>
                  <a:gd name="T0" fmla="*/ 2396 w 4003"/>
                  <a:gd name="T1" fmla="*/ 0 h 2306"/>
                  <a:gd name="T2" fmla="*/ 2355 w 4003"/>
                  <a:gd name="T3" fmla="*/ 10 h 2306"/>
                  <a:gd name="T4" fmla="*/ 24 w 4003"/>
                  <a:gd name="T5" fmla="*/ 1358 h 2306"/>
                  <a:gd name="T6" fmla="*/ 19 w 4003"/>
                  <a:gd name="T7" fmla="*/ 1400 h 2306"/>
                  <a:gd name="T8" fmla="*/ 1575 w 4003"/>
                  <a:gd name="T9" fmla="*/ 2299 h 2306"/>
                  <a:gd name="T10" fmla="*/ 1607 w 4003"/>
                  <a:gd name="T11" fmla="*/ 2306 h 2306"/>
                  <a:gd name="T12" fmla="*/ 1648 w 4003"/>
                  <a:gd name="T13" fmla="*/ 2296 h 2306"/>
                  <a:gd name="T14" fmla="*/ 3979 w 4003"/>
                  <a:gd name="T15" fmla="*/ 948 h 2306"/>
                  <a:gd name="T16" fmla="*/ 3984 w 4003"/>
                  <a:gd name="T17" fmla="*/ 906 h 2306"/>
                  <a:gd name="T18" fmla="*/ 2428 w 4003"/>
                  <a:gd name="T19" fmla="*/ 7 h 2306"/>
                  <a:gd name="T20" fmla="*/ 2396 w 4003"/>
                  <a:gd name="T21" fmla="*/ 0 h 2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003" h="2306">
                    <a:moveTo>
                      <a:pt x="2396" y="0"/>
                    </a:moveTo>
                    <a:cubicBezTo>
                      <a:pt x="2382" y="0"/>
                      <a:pt x="2367" y="3"/>
                      <a:pt x="2355" y="10"/>
                    </a:cubicBezTo>
                    <a:cubicBezTo>
                      <a:pt x="24" y="1358"/>
                      <a:pt x="24" y="1358"/>
                      <a:pt x="24" y="1358"/>
                    </a:cubicBezTo>
                    <a:cubicBezTo>
                      <a:pt x="3" y="1370"/>
                      <a:pt x="0" y="1389"/>
                      <a:pt x="19" y="1400"/>
                    </a:cubicBezTo>
                    <a:cubicBezTo>
                      <a:pt x="1575" y="2299"/>
                      <a:pt x="1575" y="2299"/>
                      <a:pt x="1575" y="2299"/>
                    </a:cubicBezTo>
                    <a:cubicBezTo>
                      <a:pt x="1584" y="2304"/>
                      <a:pt x="1595" y="2306"/>
                      <a:pt x="1607" y="2306"/>
                    </a:cubicBezTo>
                    <a:cubicBezTo>
                      <a:pt x="1621" y="2306"/>
                      <a:pt x="1636" y="2302"/>
                      <a:pt x="1648" y="2296"/>
                    </a:cubicBezTo>
                    <a:cubicBezTo>
                      <a:pt x="3979" y="948"/>
                      <a:pt x="3979" y="948"/>
                      <a:pt x="3979" y="948"/>
                    </a:cubicBezTo>
                    <a:cubicBezTo>
                      <a:pt x="4001" y="936"/>
                      <a:pt x="4003" y="917"/>
                      <a:pt x="3984" y="906"/>
                    </a:cubicBezTo>
                    <a:cubicBezTo>
                      <a:pt x="2428" y="7"/>
                      <a:pt x="2428" y="7"/>
                      <a:pt x="2428" y="7"/>
                    </a:cubicBezTo>
                    <a:cubicBezTo>
                      <a:pt x="2420" y="2"/>
                      <a:pt x="2408" y="0"/>
                      <a:pt x="2396" y="0"/>
                    </a:cubicBezTo>
                  </a:path>
                </a:pathLst>
              </a:custGeom>
              <a:solidFill>
                <a:schemeClr val="accent3">
                  <a:lumMod val="50000"/>
                  <a:alpha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" name="Freeform 482">
                <a:extLst>
                  <a:ext uri="{FF2B5EF4-FFF2-40B4-BE49-F238E27FC236}">
                    <a16:creationId xmlns:a16="http://schemas.microsoft.com/office/drawing/2014/main" id="{AC03EE0F-A756-45CA-A932-85540F965C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4782" y="3660472"/>
                <a:ext cx="4106354" cy="2352678"/>
              </a:xfrm>
              <a:custGeom>
                <a:avLst/>
                <a:gdLst>
                  <a:gd name="T0" fmla="*/ 4057 w 4057"/>
                  <a:gd name="T1" fmla="*/ 880 h 2330"/>
                  <a:gd name="T2" fmla="*/ 3991 w 4057"/>
                  <a:gd name="T3" fmla="*/ 892 h 2330"/>
                  <a:gd name="T4" fmla="*/ 2467 w 4057"/>
                  <a:gd name="T5" fmla="*/ 11 h 2330"/>
                  <a:gd name="T6" fmla="*/ 2391 w 4057"/>
                  <a:gd name="T7" fmla="*/ 15 h 2330"/>
                  <a:gd name="T8" fmla="*/ 117 w 4057"/>
                  <a:gd name="T9" fmla="*/ 1329 h 2330"/>
                  <a:gd name="T10" fmla="*/ 0 w 4057"/>
                  <a:gd name="T11" fmla="*/ 1350 h 2330"/>
                  <a:gd name="T12" fmla="*/ 0 w 4057"/>
                  <a:gd name="T13" fmla="*/ 1388 h 2330"/>
                  <a:gd name="T14" fmla="*/ 0 w 4057"/>
                  <a:gd name="T15" fmla="*/ 1388 h 2330"/>
                  <a:gd name="T16" fmla="*/ 13 w 4057"/>
                  <a:gd name="T17" fmla="*/ 1407 h 2330"/>
                  <a:gd name="T18" fmla="*/ 1591 w 4057"/>
                  <a:gd name="T19" fmla="*/ 2319 h 2330"/>
                  <a:gd name="T20" fmla="*/ 1667 w 4057"/>
                  <a:gd name="T21" fmla="*/ 2315 h 2330"/>
                  <a:gd name="T22" fmla="*/ 4039 w 4057"/>
                  <a:gd name="T23" fmla="*/ 944 h 2330"/>
                  <a:gd name="T24" fmla="*/ 4057 w 4057"/>
                  <a:gd name="T25" fmla="*/ 919 h 2330"/>
                  <a:gd name="T26" fmla="*/ 4057 w 4057"/>
                  <a:gd name="T27" fmla="*/ 919 h 2330"/>
                  <a:gd name="T28" fmla="*/ 4057 w 4057"/>
                  <a:gd name="T29" fmla="*/ 880 h 2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057" h="2330">
                    <a:moveTo>
                      <a:pt x="4057" y="880"/>
                    </a:moveTo>
                    <a:cubicBezTo>
                      <a:pt x="3991" y="892"/>
                      <a:pt x="3991" y="892"/>
                      <a:pt x="3991" y="892"/>
                    </a:cubicBezTo>
                    <a:cubicBezTo>
                      <a:pt x="2467" y="11"/>
                      <a:pt x="2467" y="11"/>
                      <a:pt x="2467" y="11"/>
                    </a:cubicBezTo>
                    <a:cubicBezTo>
                      <a:pt x="2447" y="0"/>
                      <a:pt x="2413" y="2"/>
                      <a:pt x="2391" y="15"/>
                    </a:cubicBezTo>
                    <a:cubicBezTo>
                      <a:pt x="117" y="1329"/>
                      <a:pt x="117" y="1329"/>
                      <a:pt x="117" y="1329"/>
                    </a:cubicBezTo>
                    <a:cubicBezTo>
                      <a:pt x="0" y="1350"/>
                      <a:pt x="0" y="1350"/>
                      <a:pt x="0" y="1350"/>
                    </a:cubicBezTo>
                    <a:cubicBezTo>
                      <a:pt x="0" y="1388"/>
                      <a:pt x="0" y="1388"/>
                      <a:pt x="0" y="1388"/>
                    </a:cubicBezTo>
                    <a:cubicBezTo>
                      <a:pt x="0" y="1388"/>
                      <a:pt x="0" y="1388"/>
                      <a:pt x="0" y="1388"/>
                    </a:cubicBezTo>
                    <a:cubicBezTo>
                      <a:pt x="0" y="1395"/>
                      <a:pt x="4" y="1402"/>
                      <a:pt x="13" y="1407"/>
                    </a:cubicBezTo>
                    <a:cubicBezTo>
                      <a:pt x="1591" y="2319"/>
                      <a:pt x="1591" y="2319"/>
                      <a:pt x="1591" y="2319"/>
                    </a:cubicBezTo>
                    <a:cubicBezTo>
                      <a:pt x="1610" y="2330"/>
                      <a:pt x="1644" y="2328"/>
                      <a:pt x="1667" y="2315"/>
                    </a:cubicBezTo>
                    <a:cubicBezTo>
                      <a:pt x="4039" y="944"/>
                      <a:pt x="4039" y="944"/>
                      <a:pt x="4039" y="944"/>
                    </a:cubicBezTo>
                    <a:cubicBezTo>
                      <a:pt x="4051" y="937"/>
                      <a:pt x="4057" y="928"/>
                      <a:pt x="4057" y="919"/>
                    </a:cubicBezTo>
                    <a:cubicBezTo>
                      <a:pt x="4057" y="919"/>
                      <a:pt x="4057" y="919"/>
                      <a:pt x="4057" y="919"/>
                    </a:cubicBezTo>
                    <a:lnTo>
                      <a:pt x="4057" y="880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Freeform 483">
                <a:extLst>
                  <a:ext uri="{FF2B5EF4-FFF2-40B4-BE49-F238E27FC236}">
                    <a16:creationId xmlns:a16="http://schemas.microsoft.com/office/drawing/2014/main" id="{4C428E5E-3CF6-4FAF-ABFF-6ACA4F4712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2004" y="1778329"/>
                <a:ext cx="2695495" cy="3201883"/>
              </a:xfrm>
              <a:custGeom>
                <a:avLst/>
                <a:gdLst>
                  <a:gd name="T0" fmla="*/ 2660 w 2663"/>
                  <a:gd name="T1" fmla="*/ 1725 h 3171"/>
                  <a:gd name="T2" fmla="*/ 2465 w 2663"/>
                  <a:gd name="T3" fmla="*/ 51 h 3171"/>
                  <a:gd name="T4" fmla="*/ 2463 w 2663"/>
                  <a:gd name="T5" fmla="*/ 41 h 3171"/>
                  <a:gd name="T6" fmla="*/ 2480 w 2663"/>
                  <a:gd name="T7" fmla="*/ 33 h 3171"/>
                  <a:gd name="T8" fmla="*/ 2441 w 2663"/>
                  <a:gd name="T9" fmla="*/ 11 h 3171"/>
                  <a:gd name="T10" fmla="*/ 2441 w 2663"/>
                  <a:gd name="T11" fmla="*/ 11 h 3171"/>
                  <a:gd name="T12" fmla="*/ 2384 w 2663"/>
                  <a:gd name="T13" fmla="*/ 11 h 3171"/>
                  <a:gd name="T14" fmla="*/ 35 w 2663"/>
                  <a:gd name="T15" fmla="*/ 1368 h 3171"/>
                  <a:gd name="T16" fmla="*/ 3 w 2663"/>
                  <a:gd name="T17" fmla="*/ 1431 h 3171"/>
                  <a:gd name="T18" fmla="*/ 198 w 2663"/>
                  <a:gd name="T19" fmla="*/ 3105 h 3171"/>
                  <a:gd name="T20" fmla="*/ 229 w 2663"/>
                  <a:gd name="T21" fmla="*/ 3149 h 3171"/>
                  <a:gd name="T22" fmla="*/ 267 w 2663"/>
                  <a:gd name="T23" fmla="*/ 3171 h 3171"/>
                  <a:gd name="T24" fmla="*/ 261 w 2663"/>
                  <a:gd name="T25" fmla="*/ 3151 h 3171"/>
                  <a:gd name="T26" fmla="*/ 279 w 2663"/>
                  <a:gd name="T27" fmla="*/ 3145 h 3171"/>
                  <a:gd name="T28" fmla="*/ 2628 w 2663"/>
                  <a:gd name="T29" fmla="*/ 1788 h 3171"/>
                  <a:gd name="T30" fmla="*/ 2660 w 2663"/>
                  <a:gd name="T31" fmla="*/ 1725 h 3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63" h="3171">
                    <a:moveTo>
                      <a:pt x="2660" y="1725"/>
                    </a:moveTo>
                    <a:cubicBezTo>
                      <a:pt x="2465" y="51"/>
                      <a:pt x="2465" y="51"/>
                      <a:pt x="2465" y="51"/>
                    </a:cubicBezTo>
                    <a:cubicBezTo>
                      <a:pt x="2465" y="48"/>
                      <a:pt x="2464" y="44"/>
                      <a:pt x="2463" y="41"/>
                    </a:cubicBezTo>
                    <a:cubicBezTo>
                      <a:pt x="2480" y="33"/>
                      <a:pt x="2480" y="33"/>
                      <a:pt x="2480" y="33"/>
                    </a:cubicBezTo>
                    <a:cubicBezTo>
                      <a:pt x="2441" y="11"/>
                      <a:pt x="2441" y="11"/>
                      <a:pt x="2441" y="11"/>
                    </a:cubicBezTo>
                    <a:cubicBezTo>
                      <a:pt x="2441" y="11"/>
                      <a:pt x="2441" y="11"/>
                      <a:pt x="2441" y="11"/>
                    </a:cubicBezTo>
                    <a:cubicBezTo>
                      <a:pt x="2424" y="2"/>
                      <a:pt x="2403" y="0"/>
                      <a:pt x="2384" y="11"/>
                    </a:cubicBezTo>
                    <a:cubicBezTo>
                      <a:pt x="35" y="1368"/>
                      <a:pt x="35" y="1368"/>
                      <a:pt x="35" y="1368"/>
                    </a:cubicBezTo>
                    <a:cubicBezTo>
                      <a:pt x="13" y="1381"/>
                      <a:pt x="0" y="1406"/>
                      <a:pt x="3" y="1431"/>
                    </a:cubicBezTo>
                    <a:cubicBezTo>
                      <a:pt x="198" y="3105"/>
                      <a:pt x="198" y="3105"/>
                      <a:pt x="198" y="3105"/>
                    </a:cubicBezTo>
                    <a:cubicBezTo>
                      <a:pt x="200" y="3125"/>
                      <a:pt x="213" y="3141"/>
                      <a:pt x="229" y="3149"/>
                    </a:cubicBezTo>
                    <a:cubicBezTo>
                      <a:pt x="267" y="3171"/>
                      <a:pt x="267" y="3171"/>
                      <a:pt x="267" y="3171"/>
                    </a:cubicBezTo>
                    <a:cubicBezTo>
                      <a:pt x="261" y="3151"/>
                      <a:pt x="261" y="3151"/>
                      <a:pt x="261" y="3151"/>
                    </a:cubicBezTo>
                    <a:cubicBezTo>
                      <a:pt x="267" y="3150"/>
                      <a:pt x="273" y="3148"/>
                      <a:pt x="279" y="3145"/>
                    </a:cubicBezTo>
                    <a:cubicBezTo>
                      <a:pt x="2628" y="1788"/>
                      <a:pt x="2628" y="1788"/>
                      <a:pt x="2628" y="1788"/>
                    </a:cubicBezTo>
                    <a:cubicBezTo>
                      <a:pt x="2651" y="1775"/>
                      <a:pt x="2663" y="1750"/>
                      <a:pt x="2660" y="1725"/>
                    </a:cubicBezTo>
                  </a:path>
                </a:pathLst>
              </a:custGeom>
              <a:gradFill>
                <a:gsLst>
                  <a:gs pos="3500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1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Freeform 484">
                <a:extLst>
                  <a:ext uri="{FF2B5EF4-FFF2-40B4-BE49-F238E27FC236}">
                    <a16:creationId xmlns:a16="http://schemas.microsoft.com/office/drawing/2014/main" id="{93B605BD-AA0C-4A43-AC6E-BBA12E35B6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4782" y="4564945"/>
                <a:ext cx="4106354" cy="1434013"/>
              </a:xfrm>
              <a:custGeom>
                <a:avLst/>
                <a:gdLst>
                  <a:gd name="T0" fmla="*/ 4039 w 4057"/>
                  <a:gd name="T1" fmla="*/ 25 h 1420"/>
                  <a:gd name="T2" fmla="*/ 1667 w 4057"/>
                  <a:gd name="T3" fmla="*/ 1396 h 1420"/>
                  <a:gd name="T4" fmla="*/ 1591 w 4057"/>
                  <a:gd name="T5" fmla="*/ 1399 h 1420"/>
                  <a:gd name="T6" fmla="*/ 13 w 4057"/>
                  <a:gd name="T7" fmla="*/ 488 h 1420"/>
                  <a:gd name="T8" fmla="*/ 0 w 4057"/>
                  <a:gd name="T9" fmla="*/ 468 h 1420"/>
                  <a:gd name="T10" fmla="*/ 0 w 4057"/>
                  <a:gd name="T11" fmla="*/ 468 h 1420"/>
                  <a:gd name="T12" fmla="*/ 0 w 4057"/>
                  <a:gd name="T13" fmla="*/ 478 h 1420"/>
                  <a:gd name="T14" fmla="*/ 0 w 4057"/>
                  <a:gd name="T15" fmla="*/ 478 h 1420"/>
                  <a:gd name="T16" fmla="*/ 13 w 4057"/>
                  <a:gd name="T17" fmla="*/ 498 h 1420"/>
                  <a:gd name="T18" fmla="*/ 1591 w 4057"/>
                  <a:gd name="T19" fmla="*/ 1409 h 1420"/>
                  <a:gd name="T20" fmla="*/ 1667 w 4057"/>
                  <a:gd name="T21" fmla="*/ 1406 h 1420"/>
                  <a:gd name="T22" fmla="*/ 4039 w 4057"/>
                  <a:gd name="T23" fmla="*/ 34 h 1420"/>
                  <a:gd name="T24" fmla="*/ 4057 w 4057"/>
                  <a:gd name="T25" fmla="*/ 10 h 1420"/>
                  <a:gd name="T26" fmla="*/ 4057 w 4057"/>
                  <a:gd name="T27" fmla="*/ 10 h 1420"/>
                  <a:gd name="T28" fmla="*/ 4057 w 4057"/>
                  <a:gd name="T29" fmla="*/ 0 h 1420"/>
                  <a:gd name="T30" fmla="*/ 4057 w 4057"/>
                  <a:gd name="T31" fmla="*/ 0 h 1420"/>
                  <a:gd name="T32" fmla="*/ 4039 w 4057"/>
                  <a:gd name="T33" fmla="*/ 25 h 1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57" h="1420">
                    <a:moveTo>
                      <a:pt x="4039" y="25"/>
                    </a:moveTo>
                    <a:cubicBezTo>
                      <a:pt x="1667" y="1396"/>
                      <a:pt x="1667" y="1396"/>
                      <a:pt x="1667" y="1396"/>
                    </a:cubicBezTo>
                    <a:cubicBezTo>
                      <a:pt x="1644" y="1409"/>
                      <a:pt x="1610" y="1410"/>
                      <a:pt x="1591" y="1399"/>
                    </a:cubicBezTo>
                    <a:cubicBezTo>
                      <a:pt x="13" y="488"/>
                      <a:pt x="13" y="488"/>
                      <a:pt x="13" y="488"/>
                    </a:cubicBezTo>
                    <a:cubicBezTo>
                      <a:pt x="4" y="483"/>
                      <a:pt x="0" y="476"/>
                      <a:pt x="0" y="468"/>
                    </a:cubicBezTo>
                    <a:cubicBezTo>
                      <a:pt x="0" y="468"/>
                      <a:pt x="0" y="468"/>
                      <a:pt x="0" y="468"/>
                    </a:cubicBezTo>
                    <a:cubicBezTo>
                      <a:pt x="0" y="478"/>
                      <a:pt x="0" y="478"/>
                      <a:pt x="0" y="478"/>
                    </a:cubicBezTo>
                    <a:cubicBezTo>
                      <a:pt x="0" y="478"/>
                      <a:pt x="0" y="478"/>
                      <a:pt x="0" y="478"/>
                    </a:cubicBezTo>
                    <a:cubicBezTo>
                      <a:pt x="0" y="486"/>
                      <a:pt x="4" y="493"/>
                      <a:pt x="13" y="498"/>
                    </a:cubicBezTo>
                    <a:cubicBezTo>
                      <a:pt x="1591" y="1409"/>
                      <a:pt x="1591" y="1409"/>
                      <a:pt x="1591" y="1409"/>
                    </a:cubicBezTo>
                    <a:cubicBezTo>
                      <a:pt x="1610" y="1420"/>
                      <a:pt x="1644" y="1419"/>
                      <a:pt x="1667" y="1406"/>
                    </a:cubicBezTo>
                    <a:cubicBezTo>
                      <a:pt x="4039" y="34"/>
                      <a:pt x="4039" y="34"/>
                      <a:pt x="4039" y="34"/>
                    </a:cubicBezTo>
                    <a:cubicBezTo>
                      <a:pt x="4051" y="27"/>
                      <a:pt x="4057" y="18"/>
                      <a:pt x="4057" y="10"/>
                    </a:cubicBezTo>
                    <a:cubicBezTo>
                      <a:pt x="4057" y="10"/>
                      <a:pt x="4057" y="10"/>
                      <a:pt x="4057" y="10"/>
                    </a:cubicBezTo>
                    <a:cubicBezTo>
                      <a:pt x="4057" y="0"/>
                      <a:pt x="4057" y="0"/>
                      <a:pt x="4057" y="0"/>
                    </a:cubicBezTo>
                    <a:cubicBezTo>
                      <a:pt x="4057" y="0"/>
                      <a:pt x="4057" y="0"/>
                      <a:pt x="4057" y="0"/>
                    </a:cubicBezTo>
                    <a:cubicBezTo>
                      <a:pt x="4057" y="8"/>
                      <a:pt x="4051" y="17"/>
                      <a:pt x="4039" y="2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Freeform 485">
                <a:extLst>
                  <a:ext uri="{FF2B5EF4-FFF2-40B4-BE49-F238E27FC236}">
                    <a16:creationId xmlns:a16="http://schemas.microsoft.com/office/drawing/2014/main" id="{11C97482-D956-40A2-AF4B-C1D4D03D04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7313" y="3599228"/>
                <a:ext cx="4120545" cy="2374338"/>
              </a:xfrm>
              <a:custGeom>
                <a:avLst/>
                <a:gdLst>
                  <a:gd name="T0" fmla="*/ 1598 w 4071"/>
                  <a:gd name="T1" fmla="*/ 2341 h 2352"/>
                  <a:gd name="T2" fmla="*/ 20 w 4071"/>
                  <a:gd name="T3" fmla="*/ 1429 h 2352"/>
                  <a:gd name="T4" fmla="*/ 25 w 4071"/>
                  <a:gd name="T5" fmla="*/ 1386 h 2352"/>
                  <a:gd name="T6" fmla="*/ 2398 w 4071"/>
                  <a:gd name="T7" fmla="*/ 14 h 2352"/>
                  <a:gd name="T8" fmla="*/ 2474 w 4071"/>
                  <a:gd name="T9" fmla="*/ 11 h 2352"/>
                  <a:gd name="T10" fmla="*/ 4051 w 4071"/>
                  <a:gd name="T11" fmla="*/ 922 h 2352"/>
                  <a:gd name="T12" fmla="*/ 4046 w 4071"/>
                  <a:gd name="T13" fmla="*/ 966 h 2352"/>
                  <a:gd name="T14" fmla="*/ 1674 w 4071"/>
                  <a:gd name="T15" fmla="*/ 2338 h 2352"/>
                  <a:gd name="T16" fmla="*/ 1598 w 4071"/>
                  <a:gd name="T17" fmla="*/ 2341 h 2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71" h="2352">
                    <a:moveTo>
                      <a:pt x="1598" y="2341"/>
                    </a:moveTo>
                    <a:cubicBezTo>
                      <a:pt x="20" y="1429"/>
                      <a:pt x="20" y="1429"/>
                      <a:pt x="20" y="1429"/>
                    </a:cubicBezTo>
                    <a:cubicBezTo>
                      <a:pt x="0" y="1418"/>
                      <a:pt x="3" y="1399"/>
                      <a:pt x="25" y="1386"/>
                    </a:cubicBezTo>
                    <a:cubicBezTo>
                      <a:pt x="2398" y="14"/>
                      <a:pt x="2398" y="14"/>
                      <a:pt x="2398" y="14"/>
                    </a:cubicBezTo>
                    <a:cubicBezTo>
                      <a:pt x="2420" y="1"/>
                      <a:pt x="2454" y="0"/>
                      <a:pt x="2474" y="11"/>
                    </a:cubicBezTo>
                    <a:cubicBezTo>
                      <a:pt x="4051" y="922"/>
                      <a:pt x="4051" y="922"/>
                      <a:pt x="4051" y="922"/>
                    </a:cubicBezTo>
                    <a:cubicBezTo>
                      <a:pt x="4071" y="933"/>
                      <a:pt x="4068" y="953"/>
                      <a:pt x="4046" y="966"/>
                    </a:cubicBezTo>
                    <a:cubicBezTo>
                      <a:pt x="1674" y="2338"/>
                      <a:pt x="1674" y="2338"/>
                      <a:pt x="1674" y="2338"/>
                    </a:cubicBezTo>
                    <a:cubicBezTo>
                      <a:pt x="1651" y="2351"/>
                      <a:pt x="1617" y="2352"/>
                      <a:pt x="1598" y="2341"/>
                    </a:cubicBezTo>
                    <a:close/>
                  </a:path>
                </a:pathLst>
              </a:custGeom>
              <a:gradFill flip="none" rotWithShape="1">
                <a:gsLst>
                  <a:gs pos="1800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3200000" scaled="0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Freeform 486">
                <a:extLst>
                  <a:ext uri="{FF2B5EF4-FFF2-40B4-BE49-F238E27FC236}">
                    <a16:creationId xmlns:a16="http://schemas.microsoft.com/office/drawing/2014/main" id="{2D9717EB-0D5E-43D7-8BF9-AC67DE023F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3082" y="1792520"/>
                <a:ext cx="2699230" cy="3207857"/>
              </a:xfrm>
              <a:custGeom>
                <a:avLst/>
                <a:gdLst>
                  <a:gd name="T0" fmla="*/ 2633 w 2667"/>
                  <a:gd name="T1" fmla="*/ 1800 h 3177"/>
                  <a:gd name="T2" fmla="*/ 283 w 2667"/>
                  <a:gd name="T3" fmla="*/ 3156 h 3177"/>
                  <a:gd name="T4" fmla="*/ 198 w 2667"/>
                  <a:gd name="T5" fmla="*/ 3114 h 3177"/>
                  <a:gd name="T6" fmla="*/ 3 w 2667"/>
                  <a:gd name="T7" fmla="*/ 1440 h 3177"/>
                  <a:gd name="T8" fmla="*/ 35 w 2667"/>
                  <a:gd name="T9" fmla="*/ 1377 h 3177"/>
                  <a:gd name="T10" fmla="*/ 2384 w 2667"/>
                  <a:gd name="T11" fmla="*/ 20 h 3177"/>
                  <a:gd name="T12" fmla="*/ 2469 w 2667"/>
                  <a:gd name="T13" fmla="*/ 63 h 3177"/>
                  <a:gd name="T14" fmla="*/ 2664 w 2667"/>
                  <a:gd name="T15" fmla="*/ 1737 h 3177"/>
                  <a:gd name="T16" fmla="*/ 2633 w 2667"/>
                  <a:gd name="T17" fmla="*/ 1800 h 3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67" h="3177">
                    <a:moveTo>
                      <a:pt x="2633" y="1800"/>
                    </a:moveTo>
                    <a:cubicBezTo>
                      <a:pt x="283" y="3156"/>
                      <a:pt x="283" y="3156"/>
                      <a:pt x="283" y="3156"/>
                    </a:cubicBezTo>
                    <a:cubicBezTo>
                      <a:pt x="248" y="3177"/>
                      <a:pt x="203" y="3154"/>
                      <a:pt x="198" y="3114"/>
                    </a:cubicBezTo>
                    <a:cubicBezTo>
                      <a:pt x="3" y="1440"/>
                      <a:pt x="3" y="1440"/>
                      <a:pt x="3" y="1440"/>
                    </a:cubicBezTo>
                    <a:cubicBezTo>
                      <a:pt x="0" y="1415"/>
                      <a:pt x="13" y="1390"/>
                      <a:pt x="35" y="1377"/>
                    </a:cubicBezTo>
                    <a:cubicBezTo>
                      <a:pt x="2384" y="20"/>
                      <a:pt x="2384" y="20"/>
                      <a:pt x="2384" y="20"/>
                    </a:cubicBezTo>
                    <a:cubicBezTo>
                      <a:pt x="2420" y="0"/>
                      <a:pt x="2465" y="22"/>
                      <a:pt x="2469" y="63"/>
                    </a:cubicBezTo>
                    <a:cubicBezTo>
                      <a:pt x="2664" y="1737"/>
                      <a:pt x="2664" y="1737"/>
                      <a:pt x="2664" y="1737"/>
                    </a:cubicBezTo>
                    <a:cubicBezTo>
                      <a:pt x="2667" y="1762"/>
                      <a:pt x="2655" y="1787"/>
                      <a:pt x="2633" y="1800"/>
                    </a:cubicBezTo>
                  </a:path>
                </a:pathLst>
              </a:custGeom>
              <a:gradFill>
                <a:gsLst>
                  <a:gs pos="0">
                    <a:schemeClr val="accent3">
                      <a:lumMod val="50000"/>
                    </a:schemeClr>
                  </a:gs>
                  <a:gs pos="100000">
                    <a:schemeClr val="accent3">
                      <a:lumMod val="50000"/>
                      <a:alpha val="71000"/>
                    </a:schemeClr>
                  </a:gs>
                </a:gsLst>
                <a:lin ang="11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Freeform 487">
                <a:extLst>
                  <a:ext uri="{FF2B5EF4-FFF2-40B4-BE49-F238E27FC236}">
                    <a16:creationId xmlns:a16="http://schemas.microsoft.com/office/drawing/2014/main" id="{291F4816-7AD3-4878-92D6-C9E91E75BD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6486" y="3173504"/>
                <a:ext cx="55269" cy="54522"/>
              </a:xfrm>
              <a:custGeom>
                <a:avLst/>
                <a:gdLst>
                  <a:gd name="T0" fmla="*/ 14 w 55"/>
                  <a:gd name="T1" fmla="*/ 0 h 54"/>
                  <a:gd name="T2" fmla="*/ 0 w 55"/>
                  <a:gd name="T3" fmla="*/ 31 h 54"/>
                  <a:gd name="T4" fmla="*/ 40 w 55"/>
                  <a:gd name="T5" fmla="*/ 54 h 54"/>
                  <a:gd name="T6" fmla="*/ 55 w 55"/>
                  <a:gd name="T7" fmla="*/ 23 h 54"/>
                  <a:gd name="T8" fmla="*/ 14 w 55"/>
                  <a:gd name="T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54">
                    <a:moveTo>
                      <a:pt x="14" y="0"/>
                    </a:moveTo>
                    <a:cubicBezTo>
                      <a:pt x="7" y="9"/>
                      <a:pt x="2" y="19"/>
                      <a:pt x="0" y="31"/>
                    </a:cubicBezTo>
                    <a:cubicBezTo>
                      <a:pt x="40" y="54"/>
                      <a:pt x="40" y="54"/>
                      <a:pt x="40" y="54"/>
                    </a:cubicBezTo>
                    <a:cubicBezTo>
                      <a:pt x="42" y="42"/>
                      <a:pt x="47" y="32"/>
                      <a:pt x="55" y="23"/>
                    </a:cubicBezTo>
                    <a:cubicBezTo>
                      <a:pt x="14" y="0"/>
                      <a:pt x="14" y="0"/>
                      <a:pt x="14" y="0"/>
                    </a:cubicBezTo>
                  </a:path>
                </a:pathLst>
              </a:custGeom>
              <a:solidFill>
                <a:srgbClr val="4AC7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Freeform 488">
                <a:extLst>
                  <a:ext uri="{FF2B5EF4-FFF2-40B4-BE49-F238E27FC236}">
                    <a16:creationId xmlns:a16="http://schemas.microsoft.com/office/drawing/2014/main" id="{A868C63F-7AAA-4F77-BD29-789BF126EE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6817" y="3197405"/>
                <a:ext cx="14937" cy="30622"/>
              </a:xfrm>
              <a:custGeom>
                <a:avLst/>
                <a:gdLst>
                  <a:gd name="T0" fmla="*/ 15 w 15"/>
                  <a:gd name="T1" fmla="*/ 0 h 31"/>
                  <a:gd name="T2" fmla="*/ 0 w 15"/>
                  <a:gd name="T3" fmla="*/ 31 h 31"/>
                  <a:gd name="T4" fmla="*/ 0 w 15"/>
                  <a:gd name="T5" fmla="*/ 31 h 31"/>
                  <a:gd name="T6" fmla="*/ 15 w 15"/>
                  <a:gd name="T7" fmla="*/ 0 h 31"/>
                  <a:gd name="T8" fmla="*/ 15 w 15"/>
                  <a:gd name="T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31">
                    <a:moveTo>
                      <a:pt x="15" y="0"/>
                    </a:moveTo>
                    <a:cubicBezTo>
                      <a:pt x="7" y="9"/>
                      <a:pt x="2" y="19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" y="19"/>
                      <a:pt x="7" y="9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</a:path>
                </a:pathLst>
              </a:custGeom>
              <a:solidFill>
                <a:srgbClr val="42B6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E1AD01BF-DA82-4248-AFE9-217E44B60901}"/>
                  </a:ext>
                </a:extLst>
              </p:cNvPr>
              <p:cNvGrpSpPr/>
              <p:nvPr/>
            </p:nvGrpSpPr>
            <p:grpSpPr>
              <a:xfrm>
                <a:off x="3369796" y="3946527"/>
                <a:ext cx="2397491" cy="1383971"/>
                <a:chOff x="3804170" y="3751465"/>
                <a:chExt cx="1869405" cy="1079129"/>
              </a:xfrm>
              <a:solidFill>
                <a:schemeClr val="accent3">
                  <a:lumMod val="75000"/>
                </a:schemeClr>
              </a:solidFill>
            </p:grpSpPr>
            <p:sp>
              <p:nvSpPr>
                <p:cNvPr id="71" name="Freeform 489">
                  <a:extLst>
                    <a:ext uri="{FF2B5EF4-FFF2-40B4-BE49-F238E27FC236}">
                      <a16:creationId xmlns:a16="http://schemas.microsoft.com/office/drawing/2014/main" id="{7D5DD8E4-BF81-464D-9AC2-808D29395E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04170" y="4498062"/>
                  <a:ext cx="124045" cy="71632"/>
                </a:xfrm>
                <a:custGeom>
                  <a:avLst/>
                  <a:gdLst>
                    <a:gd name="T0" fmla="*/ 150 w 157"/>
                    <a:gd name="T1" fmla="*/ 52 h 91"/>
                    <a:gd name="T2" fmla="*/ 90 w 157"/>
                    <a:gd name="T3" fmla="*/ 87 h 91"/>
                    <a:gd name="T4" fmla="*/ 69 w 157"/>
                    <a:gd name="T5" fmla="*/ 88 h 91"/>
                    <a:gd name="T6" fmla="*/ 5 w 157"/>
                    <a:gd name="T7" fmla="*/ 51 h 91"/>
                    <a:gd name="T8" fmla="*/ 7 w 157"/>
                    <a:gd name="T9" fmla="*/ 39 h 91"/>
                    <a:gd name="T10" fmla="*/ 67 w 157"/>
                    <a:gd name="T11" fmla="*/ 4 h 91"/>
                    <a:gd name="T12" fmla="*/ 88 w 157"/>
                    <a:gd name="T13" fmla="*/ 3 h 91"/>
                    <a:gd name="T14" fmla="*/ 152 w 157"/>
                    <a:gd name="T15" fmla="*/ 40 h 91"/>
                    <a:gd name="T16" fmla="*/ 150 w 157"/>
                    <a:gd name="T17" fmla="*/ 5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7" h="91">
                      <a:moveTo>
                        <a:pt x="150" y="52"/>
                      </a:moveTo>
                      <a:cubicBezTo>
                        <a:pt x="90" y="87"/>
                        <a:pt x="90" y="87"/>
                        <a:pt x="90" y="87"/>
                      </a:cubicBezTo>
                      <a:cubicBezTo>
                        <a:pt x="83" y="91"/>
                        <a:pt x="74" y="91"/>
                        <a:pt x="69" y="88"/>
                      </a:cubicBezTo>
                      <a:cubicBezTo>
                        <a:pt x="5" y="51"/>
                        <a:pt x="5" y="51"/>
                        <a:pt x="5" y="51"/>
                      </a:cubicBezTo>
                      <a:cubicBezTo>
                        <a:pt x="0" y="48"/>
                        <a:pt x="0" y="43"/>
                        <a:pt x="7" y="39"/>
                      </a:cubicBezTo>
                      <a:cubicBezTo>
                        <a:pt x="67" y="4"/>
                        <a:pt x="67" y="4"/>
                        <a:pt x="67" y="4"/>
                      </a:cubicBezTo>
                      <a:cubicBezTo>
                        <a:pt x="73" y="1"/>
                        <a:pt x="83" y="0"/>
                        <a:pt x="88" y="3"/>
                      </a:cubicBezTo>
                      <a:cubicBezTo>
                        <a:pt x="152" y="40"/>
                        <a:pt x="152" y="40"/>
                        <a:pt x="152" y="40"/>
                      </a:cubicBezTo>
                      <a:cubicBezTo>
                        <a:pt x="157" y="43"/>
                        <a:pt x="157" y="49"/>
                        <a:pt x="150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2" name="Freeform 490">
                  <a:extLst>
                    <a:ext uri="{FF2B5EF4-FFF2-40B4-BE49-F238E27FC236}">
                      <a16:creationId xmlns:a16="http://schemas.microsoft.com/office/drawing/2014/main" id="{4F2F2566-8968-4297-AD5C-AE46443799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26307" y="4335581"/>
                  <a:ext cx="581787" cy="334862"/>
                </a:xfrm>
                <a:custGeom>
                  <a:avLst/>
                  <a:gdLst>
                    <a:gd name="T0" fmla="*/ 730 w 737"/>
                    <a:gd name="T1" fmla="*/ 52 h 426"/>
                    <a:gd name="T2" fmla="*/ 90 w 737"/>
                    <a:gd name="T3" fmla="*/ 422 h 426"/>
                    <a:gd name="T4" fmla="*/ 69 w 737"/>
                    <a:gd name="T5" fmla="*/ 422 h 426"/>
                    <a:gd name="T6" fmla="*/ 5 w 737"/>
                    <a:gd name="T7" fmla="*/ 386 h 426"/>
                    <a:gd name="T8" fmla="*/ 6 w 737"/>
                    <a:gd name="T9" fmla="*/ 374 h 426"/>
                    <a:gd name="T10" fmla="*/ 647 w 737"/>
                    <a:gd name="T11" fmla="*/ 4 h 426"/>
                    <a:gd name="T12" fmla="*/ 667 w 737"/>
                    <a:gd name="T13" fmla="*/ 3 h 426"/>
                    <a:gd name="T14" fmla="*/ 731 w 737"/>
                    <a:gd name="T15" fmla="*/ 40 h 426"/>
                    <a:gd name="T16" fmla="*/ 730 w 737"/>
                    <a:gd name="T17" fmla="*/ 52 h 4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37" h="426">
                      <a:moveTo>
                        <a:pt x="730" y="52"/>
                      </a:moveTo>
                      <a:cubicBezTo>
                        <a:pt x="90" y="422"/>
                        <a:pt x="90" y="422"/>
                        <a:pt x="90" y="422"/>
                      </a:cubicBezTo>
                      <a:cubicBezTo>
                        <a:pt x="83" y="425"/>
                        <a:pt x="74" y="426"/>
                        <a:pt x="69" y="422"/>
                      </a:cubicBezTo>
                      <a:cubicBezTo>
                        <a:pt x="5" y="386"/>
                        <a:pt x="5" y="386"/>
                        <a:pt x="5" y="386"/>
                      </a:cubicBezTo>
                      <a:cubicBezTo>
                        <a:pt x="0" y="383"/>
                        <a:pt x="0" y="377"/>
                        <a:pt x="6" y="374"/>
                      </a:cubicBezTo>
                      <a:cubicBezTo>
                        <a:pt x="647" y="4"/>
                        <a:pt x="647" y="4"/>
                        <a:pt x="647" y="4"/>
                      </a:cubicBezTo>
                      <a:cubicBezTo>
                        <a:pt x="653" y="1"/>
                        <a:pt x="662" y="0"/>
                        <a:pt x="667" y="3"/>
                      </a:cubicBezTo>
                      <a:cubicBezTo>
                        <a:pt x="731" y="40"/>
                        <a:pt x="731" y="40"/>
                        <a:pt x="731" y="40"/>
                      </a:cubicBezTo>
                      <a:cubicBezTo>
                        <a:pt x="737" y="43"/>
                        <a:pt x="736" y="48"/>
                        <a:pt x="730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3" name="Freeform 491">
                  <a:extLst>
                    <a:ext uri="{FF2B5EF4-FFF2-40B4-BE49-F238E27FC236}">
                      <a16:creationId xmlns:a16="http://schemas.microsoft.com/office/drawing/2014/main" id="{4B56DC00-EF1B-431A-A1D4-06422B9A61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57930" y="4119522"/>
                  <a:ext cx="124045" cy="71632"/>
                </a:xfrm>
                <a:custGeom>
                  <a:avLst/>
                  <a:gdLst>
                    <a:gd name="T0" fmla="*/ 150 w 157"/>
                    <a:gd name="T1" fmla="*/ 52 h 91"/>
                    <a:gd name="T2" fmla="*/ 89 w 157"/>
                    <a:gd name="T3" fmla="*/ 87 h 91"/>
                    <a:gd name="T4" fmla="*/ 69 w 157"/>
                    <a:gd name="T5" fmla="*/ 88 h 91"/>
                    <a:gd name="T6" fmla="*/ 5 w 157"/>
                    <a:gd name="T7" fmla="*/ 51 h 91"/>
                    <a:gd name="T8" fmla="*/ 6 w 157"/>
                    <a:gd name="T9" fmla="*/ 39 h 91"/>
                    <a:gd name="T10" fmla="*/ 67 w 157"/>
                    <a:gd name="T11" fmla="*/ 4 h 91"/>
                    <a:gd name="T12" fmla="*/ 88 w 157"/>
                    <a:gd name="T13" fmla="*/ 3 h 91"/>
                    <a:gd name="T14" fmla="*/ 152 w 157"/>
                    <a:gd name="T15" fmla="*/ 40 h 91"/>
                    <a:gd name="T16" fmla="*/ 150 w 157"/>
                    <a:gd name="T17" fmla="*/ 5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7" h="91">
                      <a:moveTo>
                        <a:pt x="150" y="52"/>
                      </a:moveTo>
                      <a:cubicBezTo>
                        <a:pt x="89" y="87"/>
                        <a:pt x="89" y="87"/>
                        <a:pt x="89" y="87"/>
                      </a:cubicBezTo>
                      <a:cubicBezTo>
                        <a:pt x="83" y="91"/>
                        <a:pt x="74" y="91"/>
                        <a:pt x="69" y="88"/>
                      </a:cubicBezTo>
                      <a:cubicBezTo>
                        <a:pt x="5" y="51"/>
                        <a:pt x="5" y="51"/>
                        <a:pt x="5" y="51"/>
                      </a:cubicBezTo>
                      <a:cubicBezTo>
                        <a:pt x="0" y="48"/>
                        <a:pt x="0" y="43"/>
                        <a:pt x="6" y="39"/>
                      </a:cubicBezTo>
                      <a:cubicBezTo>
                        <a:pt x="67" y="4"/>
                        <a:pt x="67" y="4"/>
                        <a:pt x="67" y="4"/>
                      </a:cubicBezTo>
                      <a:cubicBezTo>
                        <a:pt x="73" y="1"/>
                        <a:pt x="83" y="0"/>
                        <a:pt x="88" y="3"/>
                      </a:cubicBezTo>
                      <a:cubicBezTo>
                        <a:pt x="152" y="40"/>
                        <a:pt x="152" y="40"/>
                        <a:pt x="152" y="40"/>
                      </a:cubicBezTo>
                      <a:cubicBezTo>
                        <a:pt x="157" y="43"/>
                        <a:pt x="156" y="49"/>
                        <a:pt x="150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4" name="Freeform 492">
                  <a:extLst>
                    <a:ext uri="{FF2B5EF4-FFF2-40B4-BE49-F238E27FC236}">
                      <a16:creationId xmlns:a16="http://schemas.microsoft.com/office/drawing/2014/main" id="{4F0FFFC6-1DF2-41EC-BD7F-7D81E2E405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52856" y="4065362"/>
                  <a:ext cx="124627" cy="71049"/>
                </a:xfrm>
                <a:custGeom>
                  <a:avLst/>
                  <a:gdLst>
                    <a:gd name="T0" fmla="*/ 151 w 158"/>
                    <a:gd name="T1" fmla="*/ 51 h 90"/>
                    <a:gd name="T2" fmla="*/ 90 w 158"/>
                    <a:gd name="T3" fmla="*/ 86 h 90"/>
                    <a:gd name="T4" fmla="*/ 69 w 158"/>
                    <a:gd name="T5" fmla="*/ 87 h 90"/>
                    <a:gd name="T6" fmla="*/ 6 w 158"/>
                    <a:gd name="T7" fmla="*/ 51 h 90"/>
                    <a:gd name="T8" fmla="*/ 7 w 158"/>
                    <a:gd name="T9" fmla="*/ 39 h 90"/>
                    <a:gd name="T10" fmla="*/ 68 w 158"/>
                    <a:gd name="T11" fmla="*/ 3 h 90"/>
                    <a:gd name="T12" fmla="*/ 89 w 158"/>
                    <a:gd name="T13" fmla="*/ 3 h 90"/>
                    <a:gd name="T14" fmla="*/ 152 w 158"/>
                    <a:gd name="T15" fmla="*/ 39 h 90"/>
                    <a:gd name="T16" fmla="*/ 151 w 158"/>
                    <a:gd name="T17" fmla="*/ 51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8" h="90">
                      <a:moveTo>
                        <a:pt x="151" y="51"/>
                      </a:moveTo>
                      <a:cubicBezTo>
                        <a:pt x="90" y="86"/>
                        <a:pt x="90" y="86"/>
                        <a:pt x="90" y="86"/>
                      </a:cubicBezTo>
                      <a:cubicBezTo>
                        <a:pt x="84" y="90"/>
                        <a:pt x="75" y="90"/>
                        <a:pt x="69" y="87"/>
                      </a:cubicBezTo>
                      <a:cubicBezTo>
                        <a:pt x="6" y="51"/>
                        <a:pt x="6" y="51"/>
                        <a:pt x="6" y="51"/>
                      </a:cubicBezTo>
                      <a:cubicBezTo>
                        <a:pt x="0" y="47"/>
                        <a:pt x="1" y="42"/>
                        <a:pt x="7" y="39"/>
                      </a:cubicBezTo>
                      <a:cubicBezTo>
                        <a:pt x="68" y="3"/>
                        <a:pt x="68" y="3"/>
                        <a:pt x="68" y="3"/>
                      </a:cubicBezTo>
                      <a:cubicBezTo>
                        <a:pt x="74" y="0"/>
                        <a:pt x="83" y="0"/>
                        <a:pt x="89" y="3"/>
                      </a:cubicBezTo>
                      <a:cubicBezTo>
                        <a:pt x="152" y="39"/>
                        <a:pt x="152" y="39"/>
                        <a:pt x="152" y="39"/>
                      </a:cubicBezTo>
                      <a:cubicBezTo>
                        <a:pt x="158" y="42"/>
                        <a:pt x="157" y="48"/>
                        <a:pt x="1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5" name="Freeform 493">
                  <a:extLst>
                    <a:ext uri="{FF2B5EF4-FFF2-40B4-BE49-F238E27FC236}">
                      <a16:creationId xmlns:a16="http://schemas.microsoft.com/office/drawing/2014/main" id="{79B524C5-0008-4331-8FE1-156E794E86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68413" y="4016443"/>
                  <a:ext cx="124627" cy="71632"/>
                </a:xfrm>
                <a:custGeom>
                  <a:avLst/>
                  <a:gdLst>
                    <a:gd name="T0" fmla="*/ 151 w 158"/>
                    <a:gd name="T1" fmla="*/ 52 h 91"/>
                    <a:gd name="T2" fmla="*/ 90 w 158"/>
                    <a:gd name="T3" fmla="*/ 87 h 91"/>
                    <a:gd name="T4" fmla="*/ 69 w 158"/>
                    <a:gd name="T5" fmla="*/ 88 h 91"/>
                    <a:gd name="T6" fmla="*/ 5 w 158"/>
                    <a:gd name="T7" fmla="*/ 51 h 91"/>
                    <a:gd name="T8" fmla="*/ 7 w 158"/>
                    <a:gd name="T9" fmla="*/ 39 h 91"/>
                    <a:gd name="T10" fmla="*/ 68 w 158"/>
                    <a:gd name="T11" fmla="*/ 4 h 91"/>
                    <a:gd name="T12" fmla="*/ 89 w 158"/>
                    <a:gd name="T13" fmla="*/ 3 h 91"/>
                    <a:gd name="T14" fmla="*/ 152 w 158"/>
                    <a:gd name="T15" fmla="*/ 40 h 91"/>
                    <a:gd name="T16" fmla="*/ 151 w 158"/>
                    <a:gd name="T17" fmla="*/ 5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8" h="91">
                      <a:moveTo>
                        <a:pt x="151" y="52"/>
                      </a:moveTo>
                      <a:cubicBezTo>
                        <a:pt x="90" y="87"/>
                        <a:pt x="90" y="87"/>
                        <a:pt x="90" y="87"/>
                      </a:cubicBezTo>
                      <a:cubicBezTo>
                        <a:pt x="84" y="90"/>
                        <a:pt x="74" y="91"/>
                        <a:pt x="69" y="88"/>
                      </a:cubicBezTo>
                      <a:cubicBezTo>
                        <a:pt x="5" y="51"/>
                        <a:pt x="5" y="51"/>
                        <a:pt x="5" y="51"/>
                      </a:cubicBezTo>
                      <a:cubicBezTo>
                        <a:pt x="0" y="48"/>
                        <a:pt x="1" y="42"/>
                        <a:pt x="7" y="39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74" y="0"/>
                        <a:pt x="83" y="0"/>
                        <a:pt x="89" y="3"/>
                      </a:cubicBezTo>
                      <a:cubicBezTo>
                        <a:pt x="152" y="40"/>
                        <a:pt x="152" y="40"/>
                        <a:pt x="152" y="40"/>
                      </a:cubicBezTo>
                      <a:cubicBezTo>
                        <a:pt x="158" y="43"/>
                        <a:pt x="157" y="48"/>
                        <a:pt x="151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6" name="Freeform 494">
                  <a:extLst>
                    <a:ext uri="{FF2B5EF4-FFF2-40B4-BE49-F238E27FC236}">
                      <a16:creationId xmlns:a16="http://schemas.microsoft.com/office/drawing/2014/main" id="{144878B8-8025-48A3-AEC7-C9FDAFA110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9530" y="4009455"/>
                  <a:ext cx="124045" cy="71632"/>
                </a:xfrm>
                <a:custGeom>
                  <a:avLst/>
                  <a:gdLst>
                    <a:gd name="T0" fmla="*/ 150 w 157"/>
                    <a:gd name="T1" fmla="*/ 52 h 91"/>
                    <a:gd name="T2" fmla="*/ 90 w 157"/>
                    <a:gd name="T3" fmla="*/ 87 h 91"/>
                    <a:gd name="T4" fmla="*/ 69 w 157"/>
                    <a:gd name="T5" fmla="*/ 88 h 91"/>
                    <a:gd name="T6" fmla="*/ 5 w 157"/>
                    <a:gd name="T7" fmla="*/ 51 h 91"/>
                    <a:gd name="T8" fmla="*/ 6 w 157"/>
                    <a:gd name="T9" fmla="*/ 39 h 91"/>
                    <a:gd name="T10" fmla="*/ 67 w 157"/>
                    <a:gd name="T11" fmla="*/ 4 h 91"/>
                    <a:gd name="T12" fmla="*/ 88 w 157"/>
                    <a:gd name="T13" fmla="*/ 3 h 91"/>
                    <a:gd name="T14" fmla="*/ 152 w 157"/>
                    <a:gd name="T15" fmla="*/ 40 h 91"/>
                    <a:gd name="T16" fmla="*/ 150 w 157"/>
                    <a:gd name="T17" fmla="*/ 5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7" h="91">
                      <a:moveTo>
                        <a:pt x="150" y="52"/>
                      </a:moveTo>
                      <a:cubicBezTo>
                        <a:pt x="90" y="87"/>
                        <a:pt x="90" y="87"/>
                        <a:pt x="90" y="87"/>
                      </a:cubicBezTo>
                      <a:cubicBezTo>
                        <a:pt x="83" y="90"/>
                        <a:pt x="74" y="91"/>
                        <a:pt x="69" y="88"/>
                      </a:cubicBezTo>
                      <a:cubicBezTo>
                        <a:pt x="5" y="51"/>
                        <a:pt x="5" y="51"/>
                        <a:pt x="5" y="51"/>
                      </a:cubicBezTo>
                      <a:cubicBezTo>
                        <a:pt x="0" y="48"/>
                        <a:pt x="0" y="42"/>
                        <a:pt x="6" y="39"/>
                      </a:cubicBezTo>
                      <a:cubicBezTo>
                        <a:pt x="67" y="4"/>
                        <a:pt x="67" y="4"/>
                        <a:pt x="67" y="4"/>
                      </a:cubicBezTo>
                      <a:cubicBezTo>
                        <a:pt x="73" y="0"/>
                        <a:pt x="83" y="0"/>
                        <a:pt x="88" y="3"/>
                      </a:cubicBezTo>
                      <a:cubicBezTo>
                        <a:pt x="152" y="40"/>
                        <a:pt x="152" y="40"/>
                        <a:pt x="152" y="40"/>
                      </a:cubicBezTo>
                      <a:cubicBezTo>
                        <a:pt x="157" y="43"/>
                        <a:pt x="156" y="48"/>
                        <a:pt x="150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7" name="Freeform 495">
                  <a:extLst>
                    <a:ext uri="{FF2B5EF4-FFF2-40B4-BE49-F238E27FC236}">
                      <a16:creationId xmlns:a16="http://schemas.microsoft.com/office/drawing/2014/main" id="{9B4C42A3-4345-44D5-97E0-76950EC818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48518" y="4733921"/>
                  <a:ext cx="167722" cy="96673"/>
                </a:xfrm>
                <a:custGeom>
                  <a:avLst/>
                  <a:gdLst>
                    <a:gd name="T0" fmla="*/ 206 w 213"/>
                    <a:gd name="T1" fmla="*/ 52 h 123"/>
                    <a:gd name="T2" fmla="*/ 90 w 213"/>
                    <a:gd name="T3" fmla="*/ 119 h 123"/>
                    <a:gd name="T4" fmla="*/ 69 w 213"/>
                    <a:gd name="T5" fmla="*/ 120 h 123"/>
                    <a:gd name="T6" fmla="*/ 5 w 213"/>
                    <a:gd name="T7" fmla="*/ 83 h 123"/>
                    <a:gd name="T8" fmla="*/ 7 w 213"/>
                    <a:gd name="T9" fmla="*/ 71 h 123"/>
                    <a:gd name="T10" fmla="*/ 123 w 213"/>
                    <a:gd name="T11" fmla="*/ 4 h 123"/>
                    <a:gd name="T12" fmla="*/ 144 w 213"/>
                    <a:gd name="T13" fmla="*/ 3 h 123"/>
                    <a:gd name="T14" fmla="*/ 207 w 213"/>
                    <a:gd name="T15" fmla="*/ 40 h 123"/>
                    <a:gd name="T16" fmla="*/ 206 w 213"/>
                    <a:gd name="T17" fmla="*/ 52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13" h="123">
                      <a:moveTo>
                        <a:pt x="206" y="52"/>
                      </a:moveTo>
                      <a:cubicBezTo>
                        <a:pt x="90" y="119"/>
                        <a:pt x="90" y="119"/>
                        <a:pt x="90" y="119"/>
                      </a:cubicBezTo>
                      <a:cubicBezTo>
                        <a:pt x="84" y="122"/>
                        <a:pt x="74" y="123"/>
                        <a:pt x="69" y="120"/>
                      </a:cubicBezTo>
                      <a:cubicBezTo>
                        <a:pt x="5" y="83"/>
                        <a:pt x="5" y="83"/>
                        <a:pt x="5" y="83"/>
                      </a:cubicBezTo>
                      <a:cubicBezTo>
                        <a:pt x="0" y="80"/>
                        <a:pt x="0" y="74"/>
                        <a:pt x="7" y="71"/>
                      </a:cubicBezTo>
                      <a:cubicBezTo>
                        <a:pt x="123" y="4"/>
                        <a:pt x="123" y="4"/>
                        <a:pt x="123" y="4"/>
                      </a:cubicBezTo>
                      <a:cubicBezTo>
                        <a:pt x="129" y="0"/>
                        <a:pt x="138" y="0"/>
                        <a:pt x="144" y="3"/>
                      </a:cubicBezTo>
                      <a:cubicBezTo>
                        <a:pt x="207" y="40"/>
                        <a:pt x="207" y="40"/>
                        <a:pt x="207" y="40"/>
                      </a:cubicBezTo>
                      <a:cubicBezTo>
                        <a:pt x="213" y="43"/>
                        <a:pt x="212" y="48"/>
                        <a:pt x="206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8" name="Freeform 496">
                  <a:extLst>
                    <a:ext uri="{FF2B5EF4-FFF2-40B4-BE49-F238E27FC236}">
                      <a16:creationId xmlns:a16="http://schemas.microsoft.com/office/drawing/2014/main" id="{C4D6F7D8-93CC-4FAD-854C-05497D3D09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86539" y="4653555"/>
                  <a:ext cx="168305" cy="96673"/>
                </a:xfrm>
                <a:custGeom>
                  <a:avLst/>
                  <a:gdLst>
                    <a:gd name="T0" fmla="*/ 206 w 213"/>
                    <a:gd name="T1" fmla="*/ 52 h 123"/>
                    <a:gd name="T2" fmla="*/ 90 w 213"/>
                    <a:gd name="T3" fmla="*/ 119 h 123"/>
                    <a:gd name="T4" fmla="*/ 69 w 213"/>
                    <a:gd name="T5" fmla="*/ 120 h 123"/>
                    <a:gd name="T6" fmla="*/ 6 w 213"/>
                    <a:gd name="T7" fmla="*/ 84 h 123"/>
                    <a:gd name="T8" fmla="*/ 7 w 213"/>
                    <a:gd name="T9" fmla="*/ 72 h 123"/>
                    <a:gd name="T10" fmla="*/ 123 w 213"/>
                    <a:gd name="T11" fmla="*/ 4 h 123"/>
                    <a:gd name="T12" fmla="*/ 144 w 213"/>
                    <a:gd name="T13" fmla="*/ 4 h 123"/>
                    <a:gd name="T14" fmla="*/ 208 w 213"/>
                    <a:gd name="T15" fmla="*/ 40 h 123"/>
                    <a:gd name="T16" fmla="*/ 206 w 213"/>
                    <a:gd name="T17" fmla="*/ 52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13" h="123">
                      <a:moveTo>
                        <a:pt x="206" y="52"/>
                      </a:moveTo>
                      <a:cubicBezTo>
                        <a:pt x="90" y="119"/>
                        <a:pt x="90" y="119"/>
                        <a:pt x="90" y="119"/>
                      </a:cubicBezTo>
                      <a:cubicBezTo>
                        <a:pt x="84" y="123"/>
                        <a:pt x="75" y="123"/>
                        <a:pt x="69" y="120"/>
                      </a:cubicBezTo>
                      <a:cubicBezTo>
                        <a:pt x="6" y="84"/>
                        <a:pt x="6" y="84"/>
                        <a:pt x="6" y="84"/>
                      </a:cubicBezTo>
                      <a:cubicBezTo>
                        <a:pt x="0" y="80"/>
                        <a:pt x="1" y="75"/>
                        <a:pt x="7" y="72"/>
                      </a:cubicBezTo>
                      <a:cubicBezTo>
                        <a:pt x="123" y="4"/>
                        <a:pt x="123" y="4"/>
                        <a:pt x="123" y="4"/>
                      </a:cubicBezTo>
                      <a:cubicBezTo>
                        <a:pt x="129" y="1"/>
                        <a:pt x="139" y="0"/>
                        <a:pt x="144" y="4"/>
                      </a:cubicBezTo>
                      <a:cubicBezTo>
                        <a:pt x="208" y="40"/>
                        <a:pt x="208" y="40"/>
                        <a:pt x="208" y="40"/>
                      </a:cubicBezTo>
                      <a:cubicBezTo>
                        <a:pt x="213" y="43"/>
                        <a:pt x="212" y="49"/>
                        <a:pt x="206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9" name="Freeform 497">
                  <a:extLst>
                    <a:ext uri="{FF2B5EF4-FFF2-40B4-BE49-F238E27FC236}">
                      <a16:creationId xmlns:a16="http://schemas.microsoft.com/office/drawing/2014/main" id="{A6C72895-D3D5-4422-973B-5D79544BD5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1887" y="4253467"/>
                  <a:ext cx="168305" cy="96673"/>
                </a:xfrm>
                <a:custGeom>
                  <a:avLst/>
                  <a:gdLst>
                    <a:gd name="T0" fmla="*/ 207 w 213"/>
                    <a:gd name="T1" fmla="*/ 52 h 123"/>
                    <a:gd name="T2" fmla="*/ 90 w 213"/>
                    <a:gd name="T3" fmla="*/ 119 h 123"/>
                    <a:gd name="T4" fmla="*/ 69 w 213"/>
                    <a:gd name="T5" fmla="*/ 120 h 123"/>
                    <a:gd name="T6" fmla="*/ 6 w 213"/>
                    <a:gd name="T7" fmla="*/ 83 h 123"/>
                    <a:gd name="T8" fmla="*/ 7 w 213"/>
                    <a:gd name="T9" fmla="*/ 71 h 123"/>
                    <a:gd name="T10" fmla="*/ 123 w 213"/>
                    <a:gd name="T11" fmla="*/ 4 h 123"/>
                    <a:gd name="T12" fmla="*/ 144 w 213"/>
                    <a:gd name="T13" fmla="*/ 3 h 123"/>
                    <a:gd name="T14" fmla="*/ 208 w 213"/>
                    <a:gd name="T15" fmla="*/ 40 h 123"/>
                    <a:gd name="T16" fmla="*/ 207 w 213"/>
                    <a:gd name="T17" fmla="*/ 52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13" h="123">
                      <a:moveTo>
                        <a:pt x="207" y="52"/>
                      </a:moveTo>
                      <a:cubicBezTo>
                        <a:pt x="90" y="119"/>
                        <a:pt x="90" y="119"/>
                        <a:pt x="90" y="119"/>
                      </a:cubicBezTo>
                      <a:cubicBezTo>
                        <a:pt x="84" y="122"/>
                        <a:pt x="75" y="123"/>
                        <a:pt x="69" y="120"/>
                      </a:cubicBezTo>
                      <a:cubicBezTo>
                        <a:pt x="6" y="83"/>
                        <a:pt x="6" y="83"/>
                        <a:pt x="6" y="83"/>
                      </a:cubicBezTo>
                      <a:cubicBezTo>
                        <a:pt x="0" y="80"/>
                        <a:pt x="1" y="74"/>
                        <a:pt x="7" y="71"/>
                      </a:cubicBezTo>
                      <a:cubicBezTo>
                        <a:pt x="123" y="4"/>
                        <a:pt x="123" y="4"/>
                        <a:pt x="123" y="4"/>
                      </a:cubicBezTo>
                      <a:cubicBezTo>
                        <a:pt x="130" y="0"/>
                        <a:pt x="139" y="0"/>
                        <a:pt x="144" y="3"/>
                      </a:cubicBezTo>
                      <a:cubicBezTo>
                        <a:pt x="208" y="40"/>
                        <a:pt x="208" y="40"/>
                        <a:pt x="208" y="40"/>
                      </a:cubicBezTo>
                      <a:cubicBezTo>
                        <a:pt x="213" y="43"/>
                        <a:pt x="213" y="48"/>
                        <a:pt x="207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80" name="Freeform 498">
                  <a:extLst>
                    <a:ext uri="{FF2B5EF4-FFF2-40B4-BE49-F238E27FC236}">
                      <a16:creationId xmlns:a16="http://schemas.microsoft.com/office/drawing/2014/main" id="{DB2D0A83-3C25-41B4-9AEE-192276E0D8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0491" y="4173100"/>
                  <a:ext cx="168305" cy="96673"/>
                </a:xfrm>
                <a:custGeom>
                  <a:avLst/>
                  <a:gdLst>
                    <a:gd name="T0" fmla="*/ 206 w 213"/>
                    <a:gd name="T1" fmla="*/ 52 h 123"/>
                    <a:gd name="T2" fmla="*/ 90 w 213"/>
                    <a:gd name="T3" fmla="*/ 119 h 123"/>
                    <a:gd name="T4" fmla="*/ 69 w 213"/>
                    <a:gd name="T5" fmla="*/ 120 h 123"/>
                    <a:gd name="T6" fmla="*/ 5 w 213"/>
                    <a:gd name="T7" fmla="*/ 84 h 123"/>
                    <a:gd name="T8" fmla="*/ 7 w 213"/>
                    <a:gd name="T9" fmla="*/ 71 h 123"/>
                    <a:gd name="T10" fmla="*/ 123 w 213"/>
                    <a:gd name="T11" fmla="*/ 4 h 123"/>
                    <a:gd name="T12" fmla="*/ 144 w 213"/>
                    <a:gd name="T13" fmla="*/ 4 h 123"/>
                    <a:gd name="T14" fmla="*/ 207 w 213"/>
                    <a:gd name="T15" fmla="*/ 40 h 123"/>
                    <a:gd name="T16" fmla="*/ 206 w 213"/>
                    <a:gd name="T17" fmla="*/ 52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13" h="123">
                      <a:moveTo>
                        <a:pt x="206" y="52"/>
                      </a:moveTo>
                      <a:cubicBezTo>
                        <a:pt x="90" y="119"/>
                        <a:pt x="90" y="119"/>
                        <a:pt x="90" y="119"/>
                      </a:cubicBezTo>
                      <a:cubicBezTo>
                        <a:pt x="84" y="123"/>
                        <a:pt x="74" y="123"/>
                        <a:pt x="69" y="120"/>
                      </a:cubicBezTo>
                      <a:cubicBezTo>
                        <a:pt x="5" y="84"/>
                        <a:pt x="5" y="84"/>
                        <a:pt x="5" y="84"/>
                      </a:cubicBezTo>
                      <a:cubicBezTo>
                        <a:pt x="0" y="80"/>
                        <a:pt x="1" y="75"/>
                        <a:pt x="7" y="71"/>
                      </a:cubicBezTo>
                      <a:cubicBezTo>
                        <a:pt x="123" y="4"/>
                        <a:pt x="123" y="4"/>
                        <a:pt x="123" y="4"/>
                      </a:cubicBezTo>
                      <a:cubicBezTo>
                        <a:pt x="129" y="1"/>
                        <a:pt x="138" y="0"/>
                        <a:pt x="144" y="4"/>
                      </a:cubicBezTo>
                      <a:cubicBezTo>
                        <a:pt x="207" y="40"/>
                        <a:pt x="207" y="40"/>
                        <a:pt x="207" y="40"/>
                      </a:cubicBezTo>
                      <a:cubicBezTo>
                        <a:pt x="213" y="43"/>
                        <a:pt x="212" y="49"/>
                        <a:pt x="206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81" name="Freeform 499">
                  <a:extLst>
                    <a:ext uri="{FF2B5EF4-FFF2-40B4-BE49-F238E27FC236}">
                      <a16:creationId xmlns:a16="http://schemas.microsoft.com/office/drawing/2014/main" id="{C8810684-0EBD-4A30-8917-A856F220A4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68398" y="4403718"/>
                  <a:ext cx="124627" cy="71632"/>
                </a:xfrm>
                <a:custGeom>
                  <a:avLst/>
                  <a:gdLst>
                    <a:gd name="T0" fmla="*/ 151 w 158"/>
                    <a:gd name="T1" fmla="*/ 52 h 91"/>
                    <a:gd name="T2" fmla="*/ 90 w 158"/>
                    <a:gd name="T3" fmla="*/ 87 h 91"/>
                    <a:gd name="T4" fmla="*/ 69 w 158"/>
                    <a:gd name="T5" fmla="*/ 88 h 91"/>
                    <a:gd name="T6" fmla="*/ 6 w 158"/>
                    <a:gd name="T7" fmla="*/ 51 h 91"/>
                    <a:gd name="T8" fmla="*/ 7 w 158"/>
                    <a:gd name="T9" fmla="*/ 39 h 91"/>
                    <a:gd name="T10" fmla="*/ 68 w 158"/>
                    <a:gd name="T11" fmla="*/ 4 h 91"/>
                    <a:gd name="T12" fmla="*/ 89 w 158"/>
                    <a:gd name="T13" fmla="*/ 3 h 91"/>
                    <a:gd name="T14" fmla="*/ 152 w 158"/>
                    <a:gd name="T15" fmla="*/ 40 h 91"/>
                    <a:gd name="T16" fmla="*/ 151 w 158"/>
                    <a:gd name="T17" fmla="*/ 5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8" h="91">
                      <a:moveTo>
                        <a:pt x="151" y="52"/>
                      </a:moveTo>
                      <a:cubicBezTo>
                        <a:pt x="90" y="87"/>
                        <a:pt x="90" y="87"/>
                        <a:pt x="90" y="87"/>
                      </a:cubicBezTo>
                      <a:cubicBezTo>
                        <a:pt x="84" y="91"/>
                        <a:pt x="75" y="91"/>
                        <a:pt x="69" y="88"/>
                      </a:cubicBezTo>
                      <a:cubicBezTo>
                        <a:pt x="6" y="51"/>
                        <a:pt x="6" y="51"/>
                        <a:pt x="6" y="51"/>
                      </a:cubicBezTo>
                      <a:cubicBezTo>
                        <a:pt x="0" y="48"/>
                        <a:pt x="1" y="43"/>
                        <a:pt x="7" y="39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74" y="0"/>
                        <a:pt x="83" y="0"/>
                        <a:pt x="89" y="3"/>
                      </a:cubicBezTo>
                      <a:cubicBezTo>
                        <a:pt x="152" y="40"/>
                        <a:pt x="152" y="40"/>
                        <a:pt x="152" y="40"/>
                      </a:cubicBezTo>
                      <a:cubicBezTo>
                        <a:pt x="158" y="43"/>
                        <a:pt x="157" y="48"/>
                        <a:pt x="151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82" name="Freeform 500">
                  <a:extLst>
                    <a:ext uri="{FF2B5EF4-FFF2-40B4-BE49-F238E27FC236}">
                      <a16:creationId xmlns:a16="http://schemas.microsoft.com/office/drawing/2014/main" id="{073BACBB-617D-4D7E-B4F8-61A844C8FF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93273" y="3804461"/>
                  <a:ext cx="1425057" cy="821140"/>
                </a:xfrm>
                <a:custGeom>
                  <a:avLst/>
                  <a:gdLst>
                    <a:gd name="T0" fmla="*/ 1799 w 1806"/>
                    <a:gd name="T1" fmla="*/ 52 h 1043"/>
                    <a:gd name="T2" fmla="*/ 90 w 1806"/>
                    <a:gd name="T3" fmla="*/ 1039 h 1043"/>
                    <a:gd name="T4" fmla="*/ 69 w 1806"/>
                    <a:gd name="T5" fmla="*/ 1040 h 1043"/>
                    <a:gd name="T6" fmla="*/ 5 w 1806"/>
                    <a:gd name="T7" fmla="*/ 1003 h 1043"/>
                    <a:gd name="T8" fmla="*/ 7 w 1806"/>
                    <a:gd name="T9" fmla="*/ 991 h 1043"/>
                    <a:gd name="T10" fmla="*/ 1716 w 1806"/>
                    <a:gd name="T11" fmla="*/ 4 h 1043"/>
                    <a:gd name="T12" fmla="*/ 1737 w 1806"/>
                    <a:gd name="T13" fmla="*/ 3 h 1043"/>
                    <a:gd name="T14" fmla="*/ 1801 w 1806"/>
                    <a:gd name="T15" fmla="*/ 40 h 1043"/>
                    <a:gd name="T16" fmla="*/ 1799 w 1806"/>
                    <a:gd name="T17" fmla="*/ 52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06" h="1043">
                      <a:moveTo>
                        <a:pt x="1799" y="52"/>
                      </a:moveTo>
                      <a:cubicBezTo>
                        <a:pt x="90" y="1039"/>
                        <a:pt x="90" y="1039"/>
                        <a:pt x="90" y="1039"/>
                      </a:cubicBezTo>
                      <a:cubicBezTo>
                        <a:pt x="84" y="1043"/>
                        <a:pt x="74" y="1043"/>
                        <a:pt x="69" y="1040"/>
                      </a:cubicBezTo>
                      <a:cubicBezTo>
                        <a:pt x="5" y="1003"/>
                        <a:pt x="5" y="1003"/>
                        <a:pt x="5" y="1003"/>
                      </a:cubicBezTo>
                      <a:cubicBezTo>
                        <a:pt x="0" y="1000"/>
                        <a:pt x="1" y="995"/>
                        <a:pt x="7" y="991"/>
                      </a:cubicBezTo>
                      <a:cubicBezTo>
                        <a:pt x="1716" y="4"/>
                        <a:pt x="1716" y="4"/>
                        <a:pt x="1716" y="4"/>
                      </a:cubicBezTo>
                      <a:cubicBezTo>
                        <a:pt x="1723" y="1"/>
                        <a:pt x="1732" y="0"/>
                        <a:pt x="1737" y="3"/>
                      </a:cubicBezTo>
                      <a:cubicBezTo>
                        <a:pt x="1801" y="40"/>
                        <a:pt x="1801" y="40"/>
                        <a:pt x="1801" y="40"/>
                      </a:cubicBezTo>
                      <a:cubicBezTo>
                        <a:pt x="1806" y="43"/>
                        <a:pt x="1806" y="48"/>
                        <a:pt x="1799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83" name="Freeform 501">
                  <a:extLst>
                    <a:ext uri="{FF2B5EF4-FFF2-40B4-BE49-F238E27FC236}">
                      <a16:creationId xmlns:a16="http://schemas.microsoft.com/office/drawing/2014/main" id="{B8FEDCE2-12DB-4D28-98C3-12AD744998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82958" y="3856874"/>
                  <a:ext cx="1426221" cy="821140"/>
                </a:xfrm>
                <a:custGeom>
                  <a:avLst/>
                  <a:gdLst>
                    <a:gd name="T0" fmla="*/ 1800 w 1807"/>
                    <a:gd name="T1" fmla="*/ 52 h 1043"/>
                    <a:gd name="T2" fmla="*/ 90 w 1807"/>
                    <a:gd name="T3" fmla="*/ 1039 h 1043"/>
                    <a:gd name="T4" fmla="*/ 69 w 1807"/>
                    <a:gd name="T5" fmla="*/ 1040 h 1043"/>
                    <a:gd name="T6" fmla="*/ 6 w 1807"/>
                    <a:gd name="T7" fmla="*/ 1003 h 1043"/>
                    <a:gd name="T8" fmla="*/ 7 w 1807"/>
                    <a:gd name="T9" fmla="*/ 991 h 1043"/>
                    <a:gd name="T10" fmla="*/ 1717 w 1807"/>
                    <a:gd name="T11" fmla="*/ 4 h 1043"/>
                    <a:gd name="T12" fmla="*/ 1737 w 1807"/>
                    <a:gd name="T13" fmla="*/ 3 h 1043"/>
                    <a:gd name="T14" fmla="*/ 1801 w 1807"/>
                    <a:gd name="T15" fmla="*/ 40 h 1043"/>
                    <a:gd name="T16" fmla="*/ 1800 w 1807"/>
                    <a:gd name="T17" fmla="*/ 52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07" h="1043">
                      <a:moveTo>
                        <a:pt x="1800" y="52"/>
                      </a:moveTo>
                      <a:cubicBezTo>
                        <a:pt x="90" y="1039"/>
                        <a:pt x="90" y="1039"/>
                        <a:pt x="90" y="1039"/>
                      </a:cubicBezTo>
                      <a:cubicBezTo>
                        <a:pt x="84" y="1043"/>
                        <a:pt x="75" y="1043"/>
                        <a:pt x="69" y="1040"/>
                      </a:cubicBezTo>
                      <a:cubicBezTo>
                        <a:pt x="6" y="1003"/>
                        <a:pt x="6" y="1003"/>
                        <a:pt x="6" y="1003"/>
                      </a:cubicBezTo>
                      <a:cubicBezTo>
                        <a:pt x="0" y="1000"/>
                        <a:pt x="1" y="995"/>
                        <a:pt x="7" y="991"/>
                      </a:cubicBezTo>
                      <a:cubicBezTo>
                        <a:pt x="1717" y="4"/>
                        <a:pt x="1717" y="4"/>
                        <a:pt x="1717" y="4"/>
                      </a:cubicBezTo>
                      <a:cubicBezTo>
                        <a:pt x="1723" y="0"/>
                        <a:pt x="1732" y="0"/>
                        <a:pt x="1737" y="3"/>
                      </a:cubicBezTo>
                      <a:cubicBezTo>
                        <a:pt x="1801" y="40"/>
                        <a:pt x="1801" y="40"/>
                        <a:pt x="1801" y="40"/>
                      </a:cubicBezTo>
                      <a:cubicBezTo>
                        <a:pt x="1807" y="43"/>
                        <a:pt x="1806" y="48"/>
                        <a:pt x="1800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84" name="Freeform 502">
                  <a:extLst>
                    <a:ext uri="{FF2B5EF4-FFF2-40B4-BE49-F238E27FC236}">
                      <a16:creationId xmlns:a16="http://schemas.microsoft.com/office/drawing/2014/main" id="{6CB3D29E-9841-4C94-B390-16DD7A7507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73225" y="3908705"/>
                  <a:ext cx="1426221" cy="821140"/>
                </a:xfrm>
                <a:custGeom>
                  <a:avLst/>
                  <a:gdLst>
                    <a:gd name="T0" fmla="*/ 1800 w 1807"/>
                    <a:gd name="T1" fmla="*/ 52 h 1043"/>
                    <a:gd name="T2" fmla="*/ 90 w 1807"/>
                    <a:gd name="T3" fmla="*/ 1039 h 1043"/>
                    <a:gd name="T4" fmla="*/ 69 w 1807"/>
                    <a:gd name="T5" fmla="*/ 1040 h 1043"/>
                    <a:gd name="T6" fmla="*/ 6 w 1807"/>
                    <a:gd name="T7" fmla="*/ 1003 h 1043"/>
                    <a:gd name="T8" fmla="*/ 7 w 1807"/>
                    <a:gd name="T9" fmla="*/ 991 h 1043"/>
                    <a:gd name="T10" fmla="*/ 1717 w 1807"/>
                    <a:gd name="T11" fmla="*/ 4 h 1043"/>
                    <a:gd name="T12" fmla="*/ 1738 w 1807"/>
                    <a:gd name="T13" fmla="*/ 3 h 1043"/>
                    <a:gd name="T14" fmla="*/ 1801 w 1807"/>
                    <a:gd name="T15" fmla="*/ 40 h 1043"/>
                    <a:gd name="T16" fmla="*/ 1800 w 1807"/>
                    <a:gd name="T17" fmla="*/ 52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07" h="1043">
                      <a:moveTo>
                        <a:pt x="1800" y="52"/>
                      </a:moveTo>
                      <a:cubicBezTo>
                        <a:pt x="90" y="1039"/>
                        <a:pt x="90" y="1039"/>
                        <a:pt x="90" y="1039"/>
                      </a:cubicBezTo>
                      <a:cubicBezTo>
                        <a:pt x="84" y="1043"/>
                        <a:pt x="75" y="1043"/>
                        <a:pt x="69" y="1040"/>
                      </a:cubicBezTo>
                      <a:cubicBezTo>
                        <a:pt x="6" y="1003"/>
                        <a:pt x="6" y="1003"/>
                        <a:pt x="6" y="1003"/>
                      </a:cubicBezTo>
                      <a:cubicBezTo>
                        <a:pt x="0" y="1000"/>
                        <a:pt x="1" y="995"/>
                        <a:pt x="7" y="991"/>
                      </a:cubicBezTo>
                      <a:cubicBezTo>
                        <a:pt x="1717" y="4"/>
                        <a:pt x="1717" y="4"/>
                        <a:pt x="1717" y="4"/>
                      </a:cubicBezTo>
                      <a:cubicBezTo>
                        <a:pt x="1723" y="0"/>
                        <a:pt x="1732" y="0"/>
                        <a:pt x="1738" y="3"/>
                      </a:cubicBezTo>
                      <a:cubicBezTo>
                        <a:pt x="1801" y="40"/>
                        <a:pt x="1801" y="40"/>
                        <a:pt x="1801" y="40"/>
                      </a:cubicBezTo>
                      <a:cubicBezTo>
                        <a:pt x="1807" y="43"/>
                        <a:pt x="1806" y="48"/>
                        <a:pt x="1800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85" name="Freeform 503">
                  <a:extLst>
                    <a:ext uri="{FF2B5EF4-FFF2-40B4-BE49-F238E27FC236}">
                      <a16:creationId xmlns:a16="http://schemas.microsoft.com/office/drawing/2014/main" id="{A1F00F64-BD5E-4A5F-BEF6-616CAF4802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64074" y="4070603"/>
                  <a:ext cx="1233457" cy="711073"/>
                </a:xfrm>
                <a:custGeom>
                  <a:avLst/>
                  <a:gdLst>
                    <a:gd name="T0" fmla="*/ 1556 w 1563"/>
                    <a:gd name="T1" fmla="*/ 52 h 903"/>
                    <a:gd name="T2" fmla="*/ 90 w 1563"/>
                    <a:gd name="T3" fmla="*/ 899 h 903"/>
                    <a:gd name="T4" fmla="*/ 69 w 1563"/>
                    <a:gd name="T5" fmla="*/ 900 h 903"/>
                    <a:gd name="T6" fmla="*/ 5 w 1563"/>
                    <a:gd name="T7" fmla="*/ 863 h 903"/>
                    <a:gd name="T8" fmla="*/ 7 w 1563"/>
                    <a:gd name="T9" fmla="*/ 851 h 903"/>
                    <a:gd name="T10" fmla="*/ 1473 w 1563"/>
                    <a:gd name="T11" fmla="*/ 4 h 903"/>
                    <a:gd name="T12" fmla="*/ 1494 w 1563"/>
                    <a:gd name="T13" fmla="*/ 3 h 903"/>
                    <a:gd name="T14" fmla="*/ 1558 w 1563"/>
                    <a:gd name="T15" fmla="*/ 40 h 903"/>
                    <a:gd name="T16" fmla="*/ 1556 w 1563"/>
                    <a:gd name="T17" fmla="*/ 52 h 9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63" h="903">
                      <a:moveTo>
                        <a:pt x="1556" y="52"/>
                      </a:moveTo>
                      <a:cubicBezTo>
                        <a:pt x="90" y="899"/>
                        <a:pt x="90" y="899"/>
                        <a:pt x="90" y="899"/>
                      </a:cubicBezTo>
                      <a:cubicBezTo>
                        <a:pt x="83" y="903"/>
                        <a:pt x="74" y="903"/>
                        <a:pt x="69" y="900"/>
                      </a:cubicBezTo>
                      <a:cubicBezTo>
                        <a:pt x="5" y="863"/>
                        <a:pt x="5" y="863"/>
                        <a:pt x="5" y="863"/>
                      </a:cubicBezTo>
                      <a:cubicBezTo>
                        <a:pt x="0" y="860"/>
                        <a:pt x="0" y="855"/>
                        <a:pt x="7" y="851"/>
                      </a:cubicBezTo>
                      <a:cubicBezTo>
                        <a:pt x="1473" y="4"/>
                        <a:pt x="1473" y="4"/>
                        <a:pt x="1473" y="4"/>
                      </a:cubicBezTo>
                      <a:cubicBezTo>
                        <a:pt x="1479" y="1"/>
                        <a:pt x="1489" y="0"/>
                        <a:pt x="1494" y="3"/>
                      </a:cubicBezTo>
                      <a:cubicBezTo>
                        <a:pt x="1558" y="40"/>
                        <a:pt x="1558" y="40"/>
                        <a:pt x="1558" y="40"/>
                      </a:cubicBezTo>
                      <a:cubicBezTo>
                        <a:pt x="1563" y="43"/>
                        <a:pt x="1562" y="49"/>
                        <a:pt x="1556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86" name="Freeform 504">
                  <a:extLst>
                    <a:ext uri="{FF2B5EF4-FFF2-40B4-BE49-F238E27FC236}">
                      <a16:creationId xmlns:a16="http://schemas.microsoft.com/office/drawing/2014/main" id="{02C41051-B4D8-4011-9187-93AF6EB45D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58083" y="4351887"/>
                  <a:ext cx="124627" cy="71632"/>
                </a:xfrm>
                <a:custGeom>
                  <a:avLst/>
                  <a:gdLst>
                    <a:gd name="T0" fmla="*/ 151 w 158"/>
                    <a:gd name="T1" fmla="*/ 52 h 91"/>
                    <a:gd name="T2" fmla="*/ 90 w 158"/>
                    <a:gd name="T3" fmla="*/ 87 h 91"/>
                    <a:gd name="T4" fmla="*/ 69 w 158"/>
                    <a:gd name="T5" fmla="*/ 88 h 91"/>
                    <a:gd name="T6" fmla="*/ 5 w 158"/>
                    <a:gd name="T7" fmla="*/ 51 h 91"/>
                    <a:gd name="T8" fmla="*/ 7 w 158"/>
                    <a:gd name="T9" fmla="*/ 39 h 91"/>
                    <a:gd name="T10" fmla="*/ 68 w 158"/>
                    <a:gd name="T11" fmla="*/ 4 h 91"/>
                    <a:gd name="T12" fmla="*/ 88 w 158"/>
                    <a:gd name="T13" fmla="*/ 3 h 91"/>
                    <a:gd name="T14" fmla="*/ 152 w 158"/>
                    <a:gd name="T15" fmla="*/ 40 h 91"/>
                    <a:gd name="T16" fmla="*/ 151 w 158"/>
                    <a:gd name="T17" fmla="*/ 5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8" h="91">
                      <a:moveTo>
                        <a:pt x="151" y="52"/>
                      </a:moveTo>
                      <a:cubicBezTo>
                        <a:pt x="90" y="87"/>
                        <a:pt x="90" y="87"/>
                        <a:pt x="90" y="87"/>
                      </a:cubicBezTo>
                      <a:cubicBezTo>
                        <a:pt x="84" y="91"/>
                        <a:pt x="74" y="91"/>
                        <a:pt x="69" y="88"/>
                      </a:cubicBezTo>
                      <a:cubicBezTo>
                        <a:pt x="5" y="51"/>
                        <a:pt x="5" y="51"/>
                        <a:pt x="5" y="51"/>
                      </a:cubicBezTo>
                      <a:cubicBezTo>
                        <a:pt x="0" y="48"/>
                        <a:pt x="1" y="43"/>
                        <a:pt x="7" y="39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74" y="1"/>
                        <a:pt x="83" y="0"/>
                        <a:pt x="88" y="3"/>
                      </a:cubicBezTo>
                      <a:cubicBezTo>
                        <a:pt x="152" y="40"/>
                        <a:pt x="152" y="40"/>
                        <a:pt x="152" y="40"/>
                      </a:cubicBezTo>
                      <a:cubicBezTo>
                        <a:pt x="158" y="43"/>
                        <a:pt x="157" y="49"/>
                        <a:pt x="151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87" name="Freeform 505">
                  <a:extLst>
                    <a:ext uri="{FF2B5EF4-FFF2-40B4-BE49-F238E27FC236}">
                      <a16:creationId xmlns:a16="http://schemas.microsoft.com/office/drawing/2014/main" id="{17007AB9-2B5D-4837-B311-6C7A9D027B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48350" y="4300639"/>
                  <a:ext cx="123462" cy="71632"/>
                </a:xfrm>
                <a:custGeom>
                  <a:avLst/>
                  <a:gdLst>
                    <a:gd name="T0" fmla="*/ 151 w 157"/>
                    <a:gd name="T1" fmla="*/ 51 h 91"/>
                    <a:gd name="T2" fmla="*/ 90 w 157"/>
                    <a:gd name="T3" fmla="*/ 87 h 91"/>
                    <a:gd name="T4" fmla="*/ 69 w 157"/>
                    <a:gd name="T5" fmla="*/ 87 h 91"/>
                    <a:gd name="T6" fmla="*/ 5 w 157"/>
                    <a:gd name="T7" fmla="*/ 51 h 91"/>
                    <a:gd name="T8" fmla="*/ 7 w 157"/>
                    <a:gd name="T9" fmla="*/ 39 h 91"/>
                    <a:gd name="T10" fmla="*/ 67 w 157"/>
                    <a:gd name="T11" fmla="*/ 4 h 91"/>
                    <a:gd name="T12" fmla="*/ 88 w 157"/>
                    <a:gd name="T13" fmla="*/ 3 h 91"/>
                    <a:gd name="T14" fmla="*/ 152 w 157"/>
                    <a:gd name="T15" fmla="*/ 39 h 91"/>
                    <a:gd name="T16" fmla="*/ 151 w 157"/>
                    <a:gd name="T17" fmla="*/ 51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7" h="91">
                      <a:moveTo>
                        <a:pt x="151" y="51"/>
                      </a:moveTo>
                      <a:cubicBezTo>
                        <a:pt x="90" y="87"/>
                        <a:pt x="90" y="87"/>
                        <a:pt x="90" y="87"/>
                      </a:cubicBezTo>
                      <a:cubicBezTo>
                        <a:pt x="84" y="90"/>
                        <a:pt x="74" y="91"/>
                        <a:pt x="69" y="87"/>
                      </a:cubicBezTo>
                      <a:cubicBezTo>
                        <a:pt x="5" y="51"/>
                        <a:pt x="5" y="51"/>
                        <a:pt x="5" y="51"/>
                      </a:cubicBezTo>
                      <a:cubicBezTo>
                        <a:pt x="0" y="48"/>
                        <a:pt x="1" y="42"/>
                        <a:pt x="7" y="39"/>
                      </a:cubicBezTo>
                      <a:cubicBezTo>
                        <a:pt x="67" y="4"/>
                        <a:pt x="67" y="4"/>
                        <a:pt x="67" y="4"/>
                      </a:cubicBezTo>
                      <a:cubicBezTo>
                        <a:pt x="74" y="0"/>
                        <a:pt x="83" y="0"/>
                        <a:pt x="88" y="3"/>
                      </a:cubicBezTo>
                      <a:cubicBezTo>
                        <a:pt x="152" y="39"/>
                        <a:pt x="152" y="39"/>
                        <a:pt x="152" y="39"/>
                      </a:cubicBezTo>
                      <a:cubicBezTo>
                        <a:pt x="157" y="43"/>
                        <a:pt x="157" y="48"/>
                        <a:pt x="1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88" name="Freeform 506">
                  <a:extLst>
                    <a:ext uri="{FF2B5EF4-FFF2-40B4-BE49-F238E27FC236}">
                      <a16:creationId xmlns:a16="http://schemas.microsoft.com/office/drawing/2014/main" id="{12871BE0-D461-4542-BBF3-5498643637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38035" y="4248808"/>
                  <a:ext cx="124045" cy="71632"/>
                </a:xfrm>
                <a:custGeom>
                  <a:avLst/>
                  <a:gdLst>
                    <a:gd name="T0" fmla="*/ 150 w 157"/>
                    <a:gd name="T1" fmla="*/ 52 h 91"/>
                    <a:gd name="T2" fmla="*/ 90 w 157"/>
                    <a:gd name="T3" fmla="*/ 87 h 91"/>
                    <a:gd name="T4" fmla="*/ 69 w 157"/>
                    <a:gd name="T5" fmla="*/ 88 h 91"/>
                    <a:gd name="T6" fmla="*/ 5 w 157"/>
                    <a:gd name="T7" fmla="*/ 51 h 91"/>
                    <a:gd name="T8" fmla="*/ 7 w 157"/>
                    <a:gd name="T9" fmla="*/ 39 h 91"/>
                    <a:gd name="T10" fmla="*/ 67 w 157"/>
                    <a:gd name="T11" fmla="*/ 4 h 91"/>
                    <a:gd name="T12" fmla="*/ 88 w 157"/>
                    <a:gd name="T13" fmla="*/ 3 h 91"/>
                    <a:gd name="T14" fmla="*/ 152 w 157"/>
                    <a:gd name="T15" fmla="*/ 40 h 91"/>
                    <a:gd name="T16" fmla="*/ 150 w 157"/>
                    <a:gd name="T17" fmla="*/ 5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7" h="91">
                      <a:moveTo>
                        <a:pt x="150" y="52"/>
                      </a:moveTo>
                      <a:cubicBezTo>
                        <a:pt x="90" y="87"/>
                        <a:pt x="90" y="87"/>
                        <a:pt x="90" y="87"/>
                      </a:cubicBezTo>
                      <a:cubicBezTo>
                        <a:pt x="83" y="90"/>
                        <a:pt x="74" y="91"/>
                        <a:pt x="69" y="88"/>
                      </a:cubicBezTo>
                      <a:cubicBezTo>
                        <a:pt x="5" y="51"/>
                        <a:pt x="5" y="51"/>
                        <a:pt x="5" y="51"/>
                      </a:cubicBezTo>
                      <a:cubicBezTo>
                        <a:pt x="0" y="48"/>
                        <a:pt x="0" y="42"/>
                        <a:pt x="7" y="39"/>
                      </a:cubicBezTo>
                      <a:cubicBezTo>
                        <a:pt x="67" y="4"/>
                        <a:pt x="67" y="4"/>
                        <a:pt x="67" y="4"/>
                      </a:cubicBezTo>
                      <a:cubicBezTo>
                        <a:pt x="73" y="0"/>
                        <a:pt x="83" y="0"/>
                        <a:pt x="88" y="3"/>
                      </a:cubicBezTo>
                      <a:cubicBezTo>
                        <a:pt x="152" y="40"/>
                        <a:pt x="152" y="40"/>
                        <a:pt x="152" y="40"/>
                      </a:cubicBezTo>
                      <a:cubicBezTo>
                        <a:pt x="157" y="43"/>
                        <a:pt x="157" y="48"/>
                        <a:pt x="150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89" name="Freeform 507">
                  <a:extLst>
                    <a:ext uri="{FF2B5EF4-FFF2-40B4-BE49-F238E27FC236}">
                      <a16:creationId xmlns:a16="http://schemas.microsoft.com/office/drawing/2014/main" id="{326D210F-B649-464D-87E5-92204122F5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44776" y="4128840"/>
                  <a:ext cx="124045" cy="71632"/>
                </a:xfrm>
                <a:custGeom>
                  <a:avLst/>
                  <a:gdLst>
                    <a:gd name="T0" fmla="*/ 151 w 157"/>
                    <a:gd name="T1" fmla="*/ 52 h 91"/>
                    <a:gd name="T2" fmla="*/ 90 w 157"/>
                    <a:gd name="T3" fmla="*/ 87 h 91"/>
                    <a:gd name="T4" fmla="*/ 69 w 157"/>
                    <a:gd name="T5" fmla="*/ 88 h 91"/>
                    <a:gd name="T6" fmla="*/ 5 w 157"/>
                    <a:gd name="T7" fmla="*/ 52 h 91"/>
                    <a:gd name="T8" fmla="*/ 7 w 157"/>
                    <a:gd name="T9" fmla="*/ 39 h 91"/>
                    <a:gd name="T10" fmla="*/ 67 w 157"/>
                    <a:gd name="T11" fmla="*/ 4 h 91"/>
                    <a:gd name="T12" fmla="*/ 88 w 157"/>
                    <a:gd name="T13" fmla="*/ 4 h 91"/>
                    <a:gd name="T14" fmla="*/ 152 w 157"/>
                    <a:gd name="T15" fmla="*/ 40 h 91"/>
                    <a:gd name="T16" fmla="*/ 151 w 157"/>
                    <a:gd name="T17" fmla="*/ 5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7" h="91">
                      <a:moveTo>
                        <a:pt x="151" y="52"/>
                      </a:moveTo>
                      <a:cubicBezTo>
                        <a:pt x="90" y="87"/>
                        <a:pt x="90" y="87"/>
                        <a:pt x="90" y="87"/>
                      </a:cubicBezTo>
                      <a:cubicBezTo>
                        <a:pt x="84" y="91"/>
                        <a:pt x="74" y="91"/>
                        <a:pt x="69" y="88"/>
                      </a:cubicBezTo>
                      <a:cubicBezTo>
                        <a:pt x="5" y="52"/>
                        <a:pt x="5" y="52"/>
                        <a:pt x="5" y="52"/>
                      </a:cubicBezTo>
                      <a:cubicBezTo>
                        <a:pt x="0" y="48"/>
                        <a:pt x="1" y="43"/>
                        <a:pt x="7" y="39"/>
                      </a:cubicBezTo>
                      <a:cubicBezTo>
                        <a:pt x="67" y="4"/>
                        <a:pt x="67" y="4"/>
                        <a:pt x="67" y="4"/>
                      </a:cubicBezTo>
                      <a:cubicBezTo>
                        <a:pt x="74" y="1"/>
                        <a:pt x="83" y="0"/>
                        <a:pt x="88" y="4"/>
                      </a:cubicBezTo>
                      <a:cubicBezTo>
                        <a:pt x="152" y="40"/>
                        <a:pt x="152" y="40"/>
                        <a:pt x="152" y="40"/>
                      </a:cubicBezTo>
                      <a:cubicBezTo>
                        <a:pt x="157" y="43"/>
                        <a:pt x="157" y="49"/>
                        <a:pt x="151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90" name="Freeform 508">
                  <a:extLst>
                    <a:ext uri="{FF2B5EF4-FFF2-40B4-BE49-F238E27FC236}">
                      <a16:creationId xmlns:a16="http://schemas.microsoft.com/office/drawing/2014/main" id="{EB977582-E115-4BC3-936A-D0CFE238B0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35043" y="4078174"/>
                  <a:ext cx="123462" cy="71632"/>
                </a:xfrm>
                <a:custGeom>
                  <a:avLst/>
                  <a:gdLst>
                    <a:gd name="T0" fmla="*/ 150 w 157"/>
                    <a:gd name="T1" fmla="*/ 52 h 91"/>
                    <a:gd name="T2" fmla="*/ 90 w 157"/>
                    <a:gd name="T3" fmla="*/ 87 h 91"/>
                    <a:gd name="T4" fmla="*/ 69 w 157"/>
                    <a:gd name="T5" fmla="*/ 88 h 91"/>
                    <a:gd name="T6" fmla="*/ 5 w 157"/>
                    <a:gd name="T7" fmla="*/ 51 h 91"/>
                    <a:gd name="T8" fmla="*/ 7 w 157"/>
                    <a:gd name="T9" fmla="*/ 39 h 91"/>
                    <a:gd name="T10" fmla="*/ 67 w 157"/>
                    <a:gd name="T11" fmla="*/ 4 h 91"/>
                    <a:gd name="T12" fmla="*/ 88 w 157"/>
                    <a:gd name="T13" fmla="*/ 3 h 91"/>
                    <a:gd name="T14" fmla="*/ 152 w 157"/>
                    <a:gd name="T15" fmla="*/ 40 h 91"/>
                    <a:gd name="T16" fmla="*/ 150 w 157"/>
                    <a:gd name="T17" fmla="*/ 5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7" h="91">
                      <a:moveTo>
                        <a:pt x="150" y="52"/>
                      </a:moveTo>
                      <a:cubicBezTo>
                        <a:pt x="90" y="87"/>
                        <a:pt x="90" y="87"/>
                        <a:pt x="90" y="87"/>
                      </a:cubicBezTo>
                      <a:cubicBezTo>
                        <a:pt x="84" y="90"/>
                        <a:pt x="74" y="91"/>
                        <a:pt x="69" y="88"/>
                      </a:cubicBezTo>
                      <a:cubicBezTo>
                        <a:pt x="5" y="51"/>
                        <a:pt x="5" y="51"/>
                        <a:pt x="5" y="51"/>
                      </a:cubicBezTo>
                      <a:cubicBezTo>
                        <a:pt x="0" y="48"/>
                        <a:pt x="0" y="42"/>
                        <a:pt x="7" y="39"/>
                      </a:cubicBezTo>
                      <a:cubicBezTo>
                        <a:pt x="67" y="4"/>
                        <a:pt x="67" y="4"/>
                        <a:pt x="67" y="4"/>
                      </a:cubicBezTo>
                      <a:cubicBezTo>
                        <a:pt x="73" y="0"/>
                        <a:pt x="83" y="0"/>
                        <a:pt x="88" y="3"/>
                      </a:cubicBezTo>
                      <a:cubicBezTo>
                        <a:pt x="152" y="40"/>
                        <a:pt x="152" y="40"/>
                        <a:pt x="152" y="40"/>
                      </a:cubicBezTo>
                      <a:cubicBezTo>
                        <a:pt x="157" y="43"/>
                        <a:pt x="157" y="48"/>
                        <a:pt x="150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91" name="Freeform 509">
                  <a:extLst>
                    <a:ext uri="{FF2B5EF4-FFF2-40B4-BE49-F238E27FC236}">
                      <a16:creationId xmlns:a16="http://schemas.microsoft.com/office/drawing/2014/main" id="{A73E3F58-5D1A-44E7-8C32-34EA212754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24728" y="4025761"/>
                  <a:ext cx="124045" cy="71632"/>
                </a:xfrm>
                <a:custGeom>
                  <a:avLst/>
                  <a:gdLst>
                    <a:gd name="T0" fmla="*/ 150 w 157"/>
                    <a:gd name="T1" fmla="*/ 52 h 91"/>
                    <a:gd name="T2" fmla="*/ 90 w 157"/>
                    <a:gd name="T3" fmla="*/ 87 h 91"/>
                    <a:gd name="T4" fmla="*/ 69 w 157"/>
                    <a:gd name="T5" fmla="*/ 88 h 91"/>
                    <a:gd name="T6" fmla="*/ 5 w 157"/>
                    <a:gd name="T7" fmla="*/ 51 h 91"/>
                    <a:gd name="T8" fmla="*/ 6 w 157"/>
                    <a:gd name="T9" fmla="*/ 39 h 91"/>
                    <a:gd name="T10" fmla="*/ 67 w 157"/>
                    <a:gd name="T11" fmla="*/ 4 h 91"/>
                    <a:gd name="T12" fmla="*/ 88 w 157"/>
                    <a:gd name="T13" fmla="*/ 3 h 91"/>
                    <a:gd name="T14" fmla="*/ 152 w 157"/>
                    <a:gd name="T15" fmla="*/ 40 h 91"/>
                    <a:gd name="T16" fmla="*/ 150 w 157"/>
                    <a:gd name="T17" fmla="*/ 5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7" h="91">
                      <a:moveTo>
                        <a:pt x="150" y="52"/>
                      </a:moveTo>
                      <a:cubicBezTo>
                        <a:pt x="90" y="87"/>
                        <a:pt x="90" y="87"/>
                        <a:pt x="90" y="87"/>
                      </a:cubicBezTo>
                      <a:cubicBezTo>
                        <a:pt x="83" y="91"/>
                        <a:pt x="74" y="91"/>
                        <a:pt x="69" y="88"/>
                      </a:cubicBezTo>
                      <a:cubicBezTo>
                        <a:pt x="5" y="51"/>
                        <a:pt x="5" y="51"/>
                        <a:pt x="5" y="51"/>
                      </a:cubicBezTo>
                      <a:cubicBezTo>
                        <a:pt x="0" y="48"/>
                        <a:pt x="0" y="43"/>
                        <a:pt x="6" y="39"/>
                      </a:cubicBezTo>
                      <a:cubicBezTo>
                        <a:pt x="67" y="4"/>
                        <a:pt x="67" y="4"/>
                        <a:pt x="67" y="4"/>
                      </a:cubicBezTo>
                      <a:cubicBezTo>
                        <a:pt x="73" y="0"/>
                        <a:pt x="83" y="0"/>
                        <a:pt x="88" y="3"/>
                      </a:cubicBezTo>
                      <a:cubicBezTo>
                        <a:pt x="152" y="40"/>
                        <a:pt x="152" y="40"/>
                        <a:pt x="152" y="40"/>
                      </a:cubicBezTo>
                      <a:cubicBezTo>
                        <a:pt x="157" y="43"/>
                        <a:pt x="156" y="48"/>
                        <a:pt x="150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92" name="Freeform 510">
                  <a:extLst>
                    <a:ext uri="{FF2B5EF4-FFF2-40B4-BE49-F238E27FC236}">
                      <a16:creationId xmlns:a16="http://schemas.microsoft.com/office/drawing/2014/main" id="{EB012EED-D9DE-46E6-B8E2-2A87E19891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3830" y="3973930"/>
                  <a:ext cx="124627" cy="71632"/>
                </a:xfrm>
                <a:custGeom>
                  <a:avLst/>
                  <a:gdLst>
                    <a:gd name="T0" fmla="*/ 151 w 158"/>
                    <a:gd name="T1" fmla="*/ 52 h 91"/>
                    <a:gd name="T2" fmla="*/ 90 w 158"/>
                    <a:gd name="T3" fmla="*/ 87 h 91"/>
                    <a:gd name="T4" fmla="*/ 70 w 158"/>
                    <a:gd name="T5" fmla="*/ 88 h 91"/>
                    <a:gd name="T6" fmla="*/ 6 w 158"/>
                    <a:gd name="T7" fmla="*/ 51 h 91"/>
                    <a:gd name="T8" fmla="*/ 7 w 158"/>
                    <a:gd name="T9" fmla="*/ 39 h 91"/>
                    <a:gd name="T10" fmla="*/ 68 w 158"/>
                    <a:gd name="T11" fmla="*/ 4 h 91"/>
                    <a:gd name="T12" fmla="*/ 89 w 158"/>
                    <a:gd name="T13" fmla="*/ 3 h 91"/>
                    <a:gd name="T14" fmla="*/ 153 w 158"/>
                    <a:gd name="T15" fmla="*/ 40 h 91"/>
                    <a:gd name="T16" fmla="*/ 151 w 158"/>
                    <a:gd name="T17" fmla="*/ 5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8" h="91">
                      <a:moveTo>
                        <a:pt x="151" y="52"/>
                      </a:moveTo>
                      <a:cubicBezTo>
                        <a:pt x="90" y="87"/>
                        <a:pt x="90" y="87"/>
                        <a:pt x="90" y="87"/>
                      </a:cubicBezTo>
                      <a:cubicBezTo>
                        <a:pt x="84" y="91"/>
                        <a:pt x="75" y="91"/>
                        <a:pt x="70" y="88"/>
                      </a:cubicBezTo>
                      <a:cubicBezTo>
                        <a:pt x="6" y="51"/>
                        <a:pt x="6" y="51"/>
                        <a:pt x="6" y="51"/>
                      </a:cubicBezTo>
                      <a:cubicBezTo>
                        <a:pt x="0" y="48"/>
                        <a:pt x="1" y="43"/>
                        <a:pt x="7" y="39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74" y="1"/>
                        <a:pt x="84" y="0"/>
                        <a:pt x="89" y="3"/>
                      </a:cubicBezTo>
                      <a:cubicBezTo>
                        <a:pt x="153" y="40"/>
                        <a:pt x="153" y="40"/>
                        <a:pt x="153" y="40"/>
                      </a:cubicBezTo>
                      <a:cubicBezTo>
                        <a:pt x="158" y="43"/>
                        <a:pt x="157" y="49"/>
                        <a:pt x="151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93" name="Freeform 511">
                  <a:extLst>
                    <a:ext uri="{FF2B5EF4-FFF2-40B4-BE49-F238E27FC236}">
                      <a16:creationId xmlns:a16="http://schemas.microsoft.com/office/drawing/2014/main" id="{A4EE1D34-7573-41EE-A579-B4D66F8744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21736" y="3855127"/>
                  <a:ext cx="124045" cy="71632"/>
                </a:xfrm>
                <a:custGeom>
                  <a:avLst/>
                  <a:gdLst>
                    <a:gd name="T0" fmla="*/ 150 w 157"/>
                    <a:gd name="T1" fmla="*/ 52 h 91"/>
                    <a:gd name="T2" fmla="*/ 90 w 157"/>
                    <a:gd name="T3" fmla="*/ 87 h 91"/>
                    <a:gd name="T4" fmla="*/ 69 w 157"/>
                    <a:gd name="T5" fmla="*/ 88 h 91"/>
                    <a:gd name="T6" fmla="*/ 5 w 157"/>
                    <a:gd name="T7" fmla="*/ 51 h 91"/>
                    <a:gd name="T8" fmla="*/ 7 w 157"/>
                    <a:gd name="T9" fmla="*/ 39 h 91"/>
                    <a:gd name="T10" fmla="*/ 67 w 157"/>
                    <a:gd name="T11" fmla="*/ 4 h 91"/>
                    <a:gd name="T12" fmla="*/ 88 w 157"/>
                    <a:gd name="T13" fmla="*/ 3 h 91"/>
                    <a:gd name="T14" fmla="*/ 152 w 157"/>
                    <a:gd name="T15" fmla="*/ 40 h 91"/>
                    <a:gd name="T16" fmla="*/ 150 w 157"/>
                    <a:gd name="T17" fmla="*/ 5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7" h="91">
                      <a:moveTo>
                        <a:pt x="150" y="52"/>
                      </a:moveTo>
                      <a:cubicBezTo>
                        <a:pt x="90" y="87"/>
                        <a:pt x="90" y="87"/>
                        <a:pt x="90" y="87"/>
                      </a:cubicBezTo>
                      <a:cubicBezTo>
                        <a:pt x="83" y="90"/>
                        <a:pt x="74" y="91"/>
                        <a:pt x="69" y="88"/>
                      </a:cubicBezTo>
                      <a:cubicBezTo>
                        <a:pt x="5" y="51"/>
                        <a:pt x="5" y="51"/>
                        <a:pt x="5" y="51"/>
                      </a:cubicBezTo>
                      <a:cubicBezTo>
                        <a:pt x="0" y="48"/>
                        <a:pt x="0" y="42"/>
                        <a:pt x="7" y="39"/>
                      </a:cubicBezTo>
                      <a:cubicBezTo>
                        <a:pt x="67" y="4"/>
                        <a:pt x="67" y="4"/>
                        <a:pt x="67" y="4"/>
                      </a:cubicBezTo>
                      <a:cubicBezTo>
                        <a:pt x="73" y="0"/>
                        <a:pt x="83" y="0"/>
                        <a:pt x="88" y="3"/>
                      </a:cubicBezTo>
                      <a:cubicBezTo>
                        <a:pt x="152" y="40"/>
                        <a:pt x="152" y="40"/>
                        <a:pt x="152" y="40"/>
                      </a:cubicBezTo>
                      <a:cubicBezTo>
                        <a:pt x="157" y="43"/>
                        <a:pt x="157" y="48"/>
                        <a:pt x="150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94" name="Freeform 512">
                  <a:extLst>
                    <a:ext uri="{FF2B5EF4-FFF2-40B4-BE49-F238E27FC236}">
                      <a16:creationId xmlns:a16="http://schemas.microsoft.com/office/drawing/2014/main" id="{52C6F103-5430-4B9E-BA1F-0750F7F614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62174" y="3958788"/>
                  <a:ext cx="124045" cy="71632"/>
                </a:xfrm>
                <a:custGeom>
                  <a:avLst/>
                  <a:gdLst>
                    <a:gd name="T0" fmla="*/ 151 w 157"/>
                    <a:gd name="T1" fmla="*/ 52 h 91"/>
                    <a:gd name="T2" fmla="*/ 90 w 157"/>
                    <a:gd name="T3" fmla="*/ 87 h 91"/>
                    <a:gd name="T4" fmla="*/ 69 w 157"/>
                    <a:gd name="T5" fmla="*/ 88 h 91"/>
                    <a:gd name="T6" fmla="*/ 5 w 157"/>
                    <a:gd name="T7" fmla="*/ 51 h 91"/>
                    <a:gd name="T8" fmla="*/ 7 w 157"/>
                    <a:gd name="T9" fmla="*/ 39 h 91"/>
                    <a:gd name="T10" fmla="*/ 67 w 157"/>
                    <a:gd name="T11" fmla="*/ 4 h 91"/>
                    <a:gd name="T12" fmla="*/ 88 w 157"/>
                    <a:gd name="T13" fmla="*/ 3 h 91"/>
                    <a:gd name="T14" fmla="*/ 152 w 157"/>
                    <a:gd name="T15" fmla="*/ 40 h 91"/>
                    <a:gd name="T16" fmla="*/ 151 w 157"/>
                    <a:gd name="T17" fmla="*/ 5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7" h="91">
                      <a:moveTo>
                        <a:pt x="151" y="52"/>
                      </a:moveTo>
                      <a:cubicBezTo>
                        <a:pt x="90" y="87"/>
                        <a:pt x="90" y="87"/>
                        <a:pt x="90" y="87"/>
                      </a:cubicBezTo>
                      <a:cubicBezTo>
                        <a:pt x="84" y="90"/>
                        <a:pt x="74" y="91"/>
                        <a:pt x="69" y="88"/>
                      </a:cubicBezTo>
                      <a:cubicBezTo>
                        <a:pt x="5" y="51"/>
                        <a:pt x="5" y="51"/>
                        <a:pt x="5" y="51"/>
                      </a:cubicBezTo>
                      <a:cubicBezTo>
                        <a:pt x="0" y="48"/>
                        <a:pt x="1" y="43"/>
                        <a:pt x="7" y="39"/>
                      </a:cubicBezTo>
                      <a:cubicBezTo>
                        <a:pt x="67" y="4"/>
                        <a:pt x="67" y="4"/>
                        <a:pt x="67" y="4"/>
                      </a:cubicBezTo>
                      <a:cubicBezTo>
                        <a:pt x="74" y="0"/>
                        <a:pt x="83" y="0"/>
                        <a:pt x="88" y="3"/>
                      </a:cubicBezTo>
                      <a:cubicBezTo>
                        <a:pt x="152" y="40"/>
                        <a:pt x="152" y="40"/>
                        <a:pt x="152" y="40"/>
                      </a:cubicBezTo>
                      <a:cubicBezTo>
                        <a:pt x="157" y="43"/>
                        <a:pt x="157" y="48"/>
                        <a:pt x="151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95" name="Freeform 513">
                  <a:extLst>
                    <a:ext uri="{FF2B5EF4-FFF2-40B4-BE49-F238E27FC236}">
                      <a16:creationId xmlns:a16="http://schemas.microsoft.com/office/drawing/2014/main" id="{A3D9CB64-0D5D-4198-BD2E-F4C91C1108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11421" y="3803296"/>
                  <a:ext cx="124045" cy="71632"/>
                </a:xfrm>
                <a:custGeom>
                  <a:avLst/>
                  <a:gdLst>
                    <a:gd name="T0" fmla="*/ 150 w 157"/>
                    <a:gd name="T1" fmla="*/ 52 h 91"/>
                    <a:gd name="T2" fmla="*/ 89 w 157"/>
                    <a:gd name="T3" fmla="*/ 87 h 91"/>
                    <a:gd name="T4" fmla="*/ 69 w 157"/>
                    <a:gd name="T5" fmla="*/ 88 h 91"/>
                    <a:gd name="T6" fmla="*/ 5 w 157"/>
                    <a:gd name="T7" fmla="*/ 51 h 91"/>
                    <a:gd name="T8" fmla="*/ 6 w 157"/>
                    <a:gd name="T9" fmla="*/ 39 h 91"/>
                    <a:gd name="T10" fmla="*/ 67 w 157"/>
                    <a:gd name="T11" fmla="*/ 4 h 91"/>
                    <a:gd name="T12" fmla="*/ 88 w 157"/>
                    <a:gd name="T13" fmla="*/ 3 h 91"/>
                    <a:gd name="T14" fmla="*/ 152 w 157"/>
                    <a:gd name="T15" fmla="*/ 40 h 91"/>
                    <a:gd name="T16" fmla="*/ 150 w 157"/>
                    <a:gd name="T17" fmla="*/ 5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7" h="91">
                      <a:moveTo>
                        <a:pt x="150" y="52"/>
                      </a:moveTo>
                      <a:cubicBezTo>
                        <a:pt x="89" y="87"/>
                        <a:pt x="89" y="87"/>
                        <a:pt x="89" y="87"/>
                      </a:cubicBezTo>
                      <a:cubicBezTo>
                        <a:pt x="83" y="91"/>
                        <a:pt x="74" y="91"/>
                        <a:pt x="69" y="88"/>
                      </a:cubicBezTo>
                      <a:cubicBezTo>
                        <a:pt x="5" y="51"/>
                        <a:pt x="5" y="51"/>
                        <a:pt x="5" y="51"/>
                      </a:cubicBezTo>
                      <a:cubicBezTo>
                        <a:pt x="0" y="48"/>
                        <a:pt x="0" y="43"/>
                        <a:pt x="6" y="39"/>
                      </a:cubicBezTo>
                      <a:cubicBezTo>
                        <a:pt x="67" y="4"/>
                        <a:pt x="67" y="4"/>
                        <a:pt x="67" y="4"/>
                      </a:cubicBezTo>
                      <a:cubicBezTo>
                        <a:pt x="73" y="1"/>
                        <a:pt x="83" y="0"/>
                        <a:pt x="88" y="3"/>
                      </a:cubicBezTo>
                      <a:cubicBezTo>
                        <a:pt x="152" y="40"/>
                        <a:pt x="152" y="40"/>
                        <a:pt x="152" y="40"/>
                      </a:cubicBezTo>
                      <a:cubicBezTo>
                        <a:pt x="157" y="43"/>
                        <a:pt x="156" y="49"/>
                        <a:pt x="150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96" name="Freeform 514">
                  <a:extLst>
                    <a:ext uri="{FF2B5EF4-FFF2-40B4-BE49-F238E27FC236}">
                      <a16:creationId xmlns:a16="http://schemas.microsoft.com/office/drawing/2014/main" id="{893FDA42-91C8-4470-9C7B-64D6B72378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00523" y="3751465"/>
                  <a:ext cx="124627" cy="71632"/>
                </a:xfrm>
                <a:custGeom>
                  <a:avLst/>
                  <a:gdLst>
                    <a:gd name="T0" fmla="*/ 151 w 158"/>
                    <a:gd name="T1" fmla="*/ 52 h 91"/>
                    <a:gd name="T2" fmla="*/ 90 w 158"/>
                    <a:gd name="T3" fmla="*/ 87 h 91"/>
                    <a:gd name="T4" fmla="*/ 69 w 158"/>
                    <a:gd name="T5" fmla="*/ 88 h 91"/>
                    <a:gd name="T6" fmla="*/ 6 w 158"/>
                    <a:gd name="T7" fmla="*/ 51 h 91"/>
                    <a:gd name="T8" fmla="*/ 7 w 158"/>
                    <a:gd name="T9" fmla="*/ 39 h 91"/>
                    <a:gd name="T10" fmla="*/ 68 w 158"/>
                    <a:gd name="T11" fmla="*/ 4 h 91"/>
                    <a:gd name="T12" fmla="*/ 89 w 158"/>
                    <a:gd name="T13" fmla="*/ 4 h 91"/>
                    <a:gd name="T14" fmla="*/ 153 w 158"/>
                    <a:gd name="T15" fmla="*/ 40 h 91"/>
                    <a:gd name="T16" fmla="*/ 151 w 158"/>
                    <a:gd name="T17" fmla="*/ 5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8" h="91">
                      <a:moveTo>
                        <a:pt x="151" y="52"/>
                      </a:moveTo>
                      <a:cubicBezTo>
                        <a:pt x="90" y="87"/>
                        <a:pt x="90" y="87"/>
                        <a:pt x="90" y="87"/>
                      </a:cubicBezTo>
                      <a:cubicBezTo>
                        <a:pt x="84" y="91"/>
                        <a:pt x="75" y="91"/>
                        <a:pt x="69" y="88"/>
                      </a:cubicBezTo>
                      <a:cubicBezTo>
                        <a:pt x="6" y="51"/>
                        <a:pt x="6" y="51"/>
                        <a:pt x="6" y="51"/>
                      </a:cubicBezTo>
                      <a:cubicBezTo>
                        <a:pt x="0" y="48"/>
                        <a:pt x="1" y="43"/>
                        <a:pt x="7" y="39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74" y="1"/>
                        <a:pt x="83" y="0"/>
                        <a:pt x="89" y="4"/>
                      </a:cubicBezTo>
                      <a:cubicBezTo>
                        <a:pt x="153" y="40"/>
                        <a:pt x="153" y="40"/>
                        <a:pt x="153" y="40"/>
                      </a:cubicBezTo>
                      <a:cubicBezTo>
                        <a:pt x="158" y="43"/>
                        <a:pt x="157" y="49"/>
                        <a:pt x="151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25CC9F4D-0FBC-4D3D-A07A-88376A052931}"/>
                  </a:ext>
                </a:extLst>
              </p:cNvPr>
              <p:cNvGrpSpPr/>
              <p:nvPr/>
            </p:nvGrpSpPr>
            <p:grpSpPr>
              <a:xfrm>
                <a:off x="3371291" y="2812014"/>
                <a:ext cx="979909" cy="1181568"/>
                <a:chOff x="3805335" y="2866847"/>
                <a:chExt cx="764068" cy="921308"/>
              </a:xfrm>
            </p:grpSpPr>
            <p:sp>
              <p:nvSpPr>
                <p:cNvPr id="61" name="Freeform 515">
                  <a:extLst>
                    <a:ext uri="{FF2B5EF4-FFF2-40B4-BE49-F238E27FC236}">
                      <a16:creationId xmlns:a16="http://schemas.microsoft.com/office/drawing/2014/main" id="{155C4910-2152-42BA-99B5-E73B1F01CD0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805335" y="2866847"/>
                  <a:ext cx="720973" cy="531120"/>
                </a:xfrm>
                <a:custGeom>
                  <a:avLst/>
                  <a:gdLst>
                    <a:gd name="T0" fmla="*/ 32 w 913"/>
                    <a:gd name="T1" fmla="*/ 674 h 674"/>
                    <a:gd name="T2" fmla="*/ 26 w 913"/>
                    <a:gd name="T3" fmla="*/ 673 h 674"/>
                    <a:gd name="T4" fmla="*/ 17 w 913"/>
                    <a:gd name="T5" fmla="*/ 658 h 674"/>
                    <a:gd name="T6" fmla="*/ 1 w 913"/>
                    <a:gd name="T7" fmla="*/ 529 h 674"/>
                    <a:gd name="T8" fmla="*/ 16 w 913"/>
                    <a:gd name="T9" fmla="*/ 497 h 674"/>
                    <a:gd name="T10" fmla="*/ 872 w 913"/>
                    <a:gd name="T11" fmla="*/ 3 h 674"/>
                    <a:gd name="T12" fmla="*/ 886 w 913"/>
                    <a:gd name="T13" fmla="*/ 2 h 674"/>
                    <a:gd name="T14" fmla="*/ 895 w 913"/>
                    <a:gd name="T15" fmla="*/ 17 h 674"/>
                    <a:gd name="T16" fmla="*/ 911 w 913"/>
                    <a:gd name="T17" fmla="*/ 146 h 674"/>
                    <a:gd name="T18" fmla="*/ 896 w 913"/>
                    <a:gd name="T19" fmla="*/ 178 h 674"/>
                    <a:gd name="T20" fmla="*/ 41 w 913"/>
                    <a:gd name="T21" fmla="*/ 672 h 674"/>
                    <a:gd name="T22" fmla="*/ 32 w 913"/>
                    <a:gd name="T23" fmla="*/ 674 h 674"/>
                    <a:gd name="T24" fmla="*/ 880 w 913"/>
                    <a:gd name="T25" fmla="*/ 9 h 674"/>
                    <a:gd name="T26" fmla="*/ 876 w 913"/>
                    <a:gd name="T27" fmla="*/ 11 h 674"/>
                    <a:gd name="T28" fmla="*/ 21 w 913"/>
                    <a:gd name="T29" fmla="*/ 504 h 674"/>
                    <a:gd name="T30" fmla="*/ 10 w 913"/>
                    <a:gd name="T31" fmla="*/ 528 h 674"/>
                    <a:gd name="T32" fmla="*/ 25 w 913"/>
                    <a:gd name="T33" fmla="*/ 657 h 674"/>
                    <a:gd name="T34" fmla="*/ 30 w 913"/>
                    <a:gd name="T35" fmla="*/ 665 h 674"/>
                    <a:gd name="T36" fmla="*/ 37 w 913"/>
                    <a:gd name="T37" fmla="*/ 664 h 674"/>
                    <a:gd name="T38" fmla="*/ 892 w 913"/>
                    <a:gd name="T39" fmla="*/ 171 h 674"/>
                    <a:gd name="T40" fmla="*/ 903 w 913"/>
                    <a:gd name="T41" fmla="*/ 147 h 674"/>
                    <a:gd name="T42" fmla="*/ 887 w 913"/>
                    <a:gd name="T43" fmla="*/ 18 h 674"/>
                    <a:gd name="T44" fmla="*/ 883 w 913"/>
                    <a:gd name="T45" fmla="*/ 10 h 674"/>
                    <a:gd name="T46" fmla="*/ 880 w 913"/>
                    <a:gd name="T47" fmla="*/ 9 h 6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913" h="674">
                      <a:moveTo>
                        <a:pt x="32" y="674"/>
                      </a:moveTo>
                      <a:cubicBezTo>
                        <a:pt x="30" y="674"/>
                        <a:pt x="28" y="674"/>
                        <a:pt x="26" y="673"/>
                      </a:cubicBezTo>
                      <a:cubicBezTo>
                        <a:pt x="21" y="670"/>
                        <a:pt x="18" y="665"/>
                        <a:pt x="17" y="658"/>
                      </a:cubicBezTo>
                      <a:cubicBezTo>
                        <a:pt x="1" y="529"/>
                        <a:pt x="1" y="529"/>
                        <a:pt x="1" y="529"/>
                      </a:cubicBezTo>
                      <a:cubicBezTo>
                        <a:pt x="0" y="517"/>
                        <a:pt x="7" y="503"/>
                        <a:pt x="16" y="497"/>
                      </a:cubicBezTo>
                      <a:cubicBezTo>
                        <a:pt x="872" y="3"/>
                        <a:pt x="872" y="3"/>
                        <a:pt x="872" y="3"/>
                      </a:cubicBezTo>
                      <a:cubicBezTo>
                        <a:pt x="877" y="0"/>
                        <a:pt x="882" y="0"/>
                        <a:pt x="886" y="2"/>
                      </a:cubicBezTo>
                      <a:cubicBezTo>
                        <a:pt x="891" y="5"/>
                        <a:pt x="895" y="10"/>
                        <a:pt x="895" y="17"/>
                      </a:cubicBezTo>
                      <a:cubicBezTo>
                        <a:pt x="911" y="146"/>
                        <a:pt x="911" y="146"/>
                        <a:pt x="911" y="146"/>
                      </a:cubicBezTo>
                      <a:cubicBezTo>
                        <a:pt x="913" y="158"/>
                        <a:pt x="906" y="172"/>
                        <a:pt x="896" y="178"/>
                      </a:cubicBezTo>
                      <a:cubicBezTo>
                        <a:pt x="41" y="672"/>
                        <a:pt x="41" y="672"/>
                        <a:pt x="41" y="672"/>
                      </a:cubicBezTo>
                      <a:cubicBezTo>
                        <a:pt x="38" y="673"/>
                        <a:pt x="35" y="674"/>
                        <a:pt x="32" y="674"/>
                      </a:cubicBezTo>
                      <a:close/>
                      <a:moveTo>
                        <a:pt x="880" y="9"/>
                      </a:moveTo>
                      <a:cubicBezTo>
                        <a:pt x="879" y="9"/>
                        <a:pt x="877" y="10"/>
                        <a:pt x="876" y="11"/>
                      </a:cubicBezTo>
                      <a:cubicBezTo>
                        <a:pt x="21" y="504"/>
                        <a:pt x="21" y="504"/>
                        <a:pt x="21" y="504"/>
                      </a:cubicBezTo>
                      <a:cubicBezTo>
                        <a:pt x="14" y="508"/>
                        <a:pt x="9" y="519"/>
                        <a:pt x="10" y="528"/>
                      </a:cubicBezTo>
                      <a:cubicBezTo>
                        <a:pt x="25" y="657"/>
                        <a:pt x="25" y="657"/>
                        <a:pt x="25" y="657"/>
                      </a:cubicBezTo>
                      <a:cubicBezTo>
                        <a:pt x="26" y="661"/>
                        <a:pt x="27" y="664"/>
                        <a:pt x="30" y="665"/>
                      </a:cubicBezTo>
                      <a:cubicBezTo>
                        <a:pt x="32" y="666"/>
                        <a:pt x="35" y="666"/>
                        <a:pt x="37" y="664"/>
                      </a:cubicBezTo>
                      <a:cubicBezTo>
                        <a:pt x="892" y="171"/>
                        <a:pt x="892" y="171"/>
                        <a:pt x="892" y="171"/>
                      </a:cubicBezTo>
                      <a:cubicBezTo>
                        <a:pt x="899" y="167"/>
                        <a:pt x="904" y="156"/>
                        <a:pt x="903" y="147"/>
                      </a:cubicBezTo>
                      <a:cubicBezTo>
                        <a:pt x="887" y="18"/>
                        <a:pt x="887" y="18"/>
                        <a:pt x="887" y="18"/>
                      </a:cubicBezTo>
                      <a:cubicBezTo>
                        <a:pt x="887" y="14"/>
                        <a:pt x="885" y="11"/>
                        <a:pt x="883" y="10"/>
                      </a:cubicBezTo>
                      <a:cubicBezTo>
                        <a:pt x="882" y="9"/>
                        <a:pt x="881" y="9"/>
                        <a:pt x="880" y="9"/>
                      </a:cubicBez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2" name="Freeform 516">
                  <a:extLst>
                    <a:ext uri="{FF2B5EF4-FFF2-40B4-BE49-F238E27FC236}">
                      <a16:creationId xmlns:a16="http://schemas.microsoft.com/office/drawing/2014/main" id="{3502658E-4323-4321-90D4-0902CEBA44A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829212" y="3063105"/>
                  <a:ext cx="720390" cy="530538"/>
                </a:xfrm>
                <a:custGeom>
                  <a:avLst/>
                  <a:gdLst>
                    <a:gd name="T0" fmla="*/ 32 w 913"/>
                    <a:gd name="T1" fmla="*/ 674 h 674"/>
                    <a:gd name="T2" fmla="*/ 26 w 913"/>
                    <a:gd name="T3" fmla="*/ 672 h 674"/>
                    <a:gd name="T4" fmla="*/ 17 w 913"/>
                    <a:gd name="T5" fmla="*/ 658 h 674"/>
                    <a:gd name="T6" fmla="*/ 2 w 913"/>
                    <a:gd name="T7" fmla="*/ 529 h 674"/>
                    <a:gd name="T8" fmla="*/ 17 w 913"/>
                    <a:gd name="T9" fmla="*/ 497 h 674"/>
                    <a:gd name="T10" fmla="*/ 872 w 913"/>
                    <a:gd name="T11" fmla="*/ 3 h 674"/>
                    <a:gd name="T12" fmla="*/ 887 w 913"/>
                    <a:gd name="T13" fmla="*/ 2 h 674"/>
                    <a:gd name="T14" fmla="*/ 896 w 913"/>
                    <a:gd name="T15" fmla="*/ 16 h 674"/>
                    <a:gd name="T16" fmla="*/ 911 w 913"/>
                    <a:gd name="T17" fmla="*/ 145 h 674"/>
                    <a:gd name="T18" fmla="*/ 896 w 913"/>
                    <a:gd name="T19" fmla="*/ 178 h 674"/>
                    <a:gd name="T20" fmla="*/ 41 w 913"/>
                    <a:gd name="T21" fmla="*/ 671 h 674"/>
                    <a:gd name="T22" fmla="*/ 32 w 913"/>
                    <a:gd name="T23" fmla="*/ 674 h 674"/>
                    <a:gd name="T24" fmla="*/ 880 w 913"/>
                    <a:gd name="T25" fmla="*/ 9 h 674"/>
                    <a:gd name="T26" fmla="*/ 876 w 913"/>
                    <a:gd name="T27" fmla="*/ 10 h 674"/>
                    <a:gd name="T28" fmla="*/ 21 w 913"/>
                    <a:gd name="T29" fmla="*/ 504 h 674"/>
                    <a:gd name="T30" fmla="*/ 10 w 913"/>
                    <a:gd name="T31" fmla="*/ 528 h 674"/>
                    <a:gd name="T32" fmla="*/ 25 w 913"/>
                    <a:gd name="T33" fmla="*/ 657 h 674"/>
                    <a:gd name="T34" fmla="*/ 30 w 913"/>
                    <a:gd name="T35" fmla="*/ 665 h 674"/>
                    <a:gd name="T36" fmla="*/ 37 w 913"/>
                    <a:gd name="T37" fmla="*/ 664 h 674"/>
                    <a:gd name="T38" fmla="*/ 892 w 913"/>
                    <a:gd name="T39" fmla="*/ 170 h 674"/>
                    <a:gd name="T40" fmla="*/ 903 w 913"/>
                    <a:gd name="T41" fmla="*/ 146 h 674"/>
                    <a:gd name="T42" fmla="*/ 887 w 913"/>
                    <a:gd name="T43" fmla="*/ 17 h 674"/>
                    <a:gd name="T44" fmla="*/ 883 w 913"/>
                    <a:gd name="T45" fmla="*/ 9 h 674"/>
                    <a:gd name="T46" fmla="*/ 880 w 913"/>
                    <a:gd name="T47" fmla="*/ 9 h 6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913" h="674">
                      <a:moveTo>
                        <a:pt x="32" y="674"/>
                      </a:moveTo>
                      <a:cubicBezTo>
                        <a:pt x="30" y="674"/>
                        <a:pt x="28" y="673"/>
                        <a:pt x="26" y="672"/>
                      </a:cubicBezTo>
                      <a:cubicBezTo>
                        <a:pt x="21" y="670"/>
                        <a:pt x="18" y="665"/>
                        <a:pt x="17" y="658"/>
                      </a:cubicBezTo>
                      <a:cubicBezTo>
                        <a:pt x="2" y="529"/>
                        <a:pt x="2" y="529"/>
                        <a:pt x="2" y="529"/>
                      </a:cubicBezTo>
                      <a:cubicBezTo>
                        <a:pt x="0" y="516"/>
                        <a:pt x="7" y="502"/>
                        <a:pt x="17" y="497"/>
                      </a:cubicBezTo>
                      <a:cubicBezTo>
                        <a:pt x="872" y="3"/>
                        <a:pt x="872" y="3"/>
                        <a:pt x="872" y="3"/>
                      </a:cubicBezTo>
                      <a:cubicBezTo>
                        <a:pt x="877" y="0"/>
                        <a:pt x="882" y="0"/>
                        <a:pt x="887" y="2"/>
                      </a:cubicBezTo>
                      <a:cubicBezTo>
                        <a:pt x="891" y="4"/>
                        <a:pt x="895" y="10"/>
                        <a:pt x="896" y="16"/>
                      </a:cubicBezTo>
                      <a:cubicBezTo>
                        <a:pt x="911" y="145"/>
                        <a:pt x="911" y="145"/>
                        <a:pt x="911" y="145"/>
                      </a:cubicBezTo>
                      <a:cubicBezTo>
                        <a:pt x="913" y="158"/>
                        <a:pt x="906" y="172"/>
                        <a:pt x="896" y="178"/>
                      </a:cubicBezTo>
                      <a:cubicBezTo>
                        <a:pt x="41" y="671"/>
                        <a:pt x="41" y="671"/>
                        <a:pt x="41" y="671"/>
                      </a:cubicBezTo>
                      <a:cubicBezTo>
                        <a:pt x="38" y="673"/>
                        <a:pt x="35" y="674"/>
                        <a:pt x="32" y="674"/>
                      </a:cubicBezTo>
                      <a:close/>
                      <a:moveTo>
                        <a:pt x="880" y="9"/>
                      </a:moveTo>
                      <a:cubicBezTo>
                        <a:pt x="879" y="9"/>
                        <a:pt x="877" y="9"/>
                        <a:pt x="876" y="10"/>
                      </a:cubicBezTo>
                      <a:cubicBezTo>
                        <a:pt x="21" y="504"/>
                        <a:pt x="21" y="504"/>
                        <a:pt x="21" y="504"/>
                      </a:cubicBezTo>
                      <a:cubicBezTo>
                        <a:pt x="14" y="508"/>
                        <a:pt x="9" y="519"/>
                        <a:pt x="10" y="528"/>
                      </a:cubicBezTo>
                      <a:cubicBezTo>
                        <a:pt x="25" y="657"/>
                        <a:pt x="25" y="657"/>
                        <a:pt x="25" y="657"/>
                      </a:cubicBezTo>
                      <a:cubicBezTo>
                        <a:pt x="26" y="661"/>
                        <a:pt x="28" y="664"/>
                        <a:pt x="30" y="665"/>
                      </a:cubicBezTo>
                      <a:cubicBezTo>
                        <a:pt x="32" y="666"/>
                        <a:pt x="35" y="665"/>
                        <a:pt x="37" y="664"/>
                      </a:cubicBezTo>
                      <a:cubicBezTo>
                        <a:pt x="892" y="170"/>
                        <a:pt x="892" y="170"/>
                        <a:pt x="892" y="170"/>
                      </a:cubicBezTo>
                      <a:cubicBezTo>
                        <a:pt x="899" y="166"/>
                        <a:pt x="904" y="155"/>
                        <a:pt x="903" y="146"/>
                      </a:cubicBezTo>
                      <a:cubicBezTo>
                        <a:pt x="887" y="17"/>
                        <a:pt x="887" y="17"/>
                        <a:pt x="887" y="17"/>
                      </a:cubicBezTo>
                      <a:cubicBezTo>
                        <a:pt x="887" y="13"/>
                        <a:pt x="885" y="11"/>
                        <a:pt x="883" y="9"/>
                      </a:cubicBezTo>
                      <a:cubicBezTo>
                        <a:pt x="882" y="9"/>
                        <a:pt x="881" y="9"/>
                        <a:pt x="880" y="9"/>
                      </a:cubicBez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3" name="Freeform 517">
                  <a:extLst>
                    <a:ext uri="{FF2B5EF4-FFF2-40B4-BE49-F238E27FC236}">
                      <a16:creationId xmlns:a16="http://schemas.microsoft.com/office/drawing/2014/main" id="{985E7192-A0AA-4658-BBC5-08E5E8EDC7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57166" y="3259946"/>
                  <a:ext cx="712237" cy="528209"/>
                </a:xfrm>
                <a:custGeom>
                  <a:avLst/>
                  <a:gdLst>
                    <a:gd name="T0" fmla="*/ 889 w 903"/>
                    <a:gd name="T1" fmla="*/ 173 h 671"/>
                    <a:gd name="T2" fmla="*/ 34 w 903"/>
                    <a:gd name="T3" fmla="*/ 666 h 671"/>
                    <a:gd name="T4" fmla="*/ 16 w 903"/>
                    <a:gd name="T5" fmla="*/ 656 h 671"/>
                    <a:gd name="T6" fmla="*/ 1 w 903"/>
                    <a:gd name="T7" fmla="*/ 527 h 671"/>
                    <a:gd name="T8" fmla="*/ 14 w 903"/>
                    <a:gd name="T9" fmla="*/ 499 h 671"/>
                    <a:gd name="T10" fmla="*/ 869 w 903"/>
                    <a:gd name="T11" fmla="*/ 5 h 671"/>
                    <a:gd name="T12" fmla="*/ 887 w 903"/>
                    <a:gd name="T13" fmla="*/ 16 h 671"/>
                    <a:gd name="T14" fmla="*/ 902 w 903"/>
                    <a:gd name="T15" fmla="*/ 145 h 671"/>
                    <a:gd name="T16" fmla="*/ 889 w 903"/>
                    <a:gd name="T17" fmla="*/ 173 h 6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03" h="671">
                      <a:moveTo>
                        <a:pt x="889" y="173"/>
                      </a:moveTo>
                      <a:cubicBezTo>
                        <a:pt x="34" y="666"/>
                        <a:pt x="34" y="666"/>
                        <a:pt x="34" y="666"/>
                      </a:cubicBezTo>
                      <a:cubicBezTo>
                        <a:pt x="26" y="671"/>
                        <a:pt x="18" y="667"/>
                        <a:pt x="16" y="656"/>
                      </a:cubicBezTo>
                      <a:cubicBezTo>
                        <a:pt x="1" y="527"/>
                        <a:pt x="1" y="527"/>
                        <a:pt x="1" y="527"/>
                      </a:cubicBezTo>
                      <a:cubicBezTo>
                        <a:pt x="0" y="516"/>
                        <a:pt x="5" y="504"/>
                        <a:pt x="14" y="499"/>
                      </a:cubicBezTo>
                      <a:cubicBezTo>
                        <a:pt x="869" y="5"/>
                        <a:pt x="869" y="5"/>
                        <a:pt x="869" y="5"/>
                      </a:cubicBezTo>
                      <a:cubicBezTo>
                        <a:pt x="877" y="0"/>
                        <a:pt x="885" y="5"/>
                        <a:pt x="887" y="16"/>
                      </a:cubicBezTo>
                      <a:cubicBezTo>
                        <a:pt x="902" y="145"/>
                        <a:pt x="902" y="145"/>
                        <a:pt x="902" y="145"/>
                      </a:cubicBezTo>
                      <a:cubicBezTo>
                        <a:pt x="903" y="155"/>
                        <a:pt x="898" y="168"/>
                        <a:pt x="889" y="173"/>
                      </a:cubicBez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4" name="Freeform 518">
                  <a:extLst>
                    <a:ext uri="{FF2B5EF4-FFF2-40B4-BE49-F238E27FC236}">
                      <a16:creationId xmlns:a16="http://schemas.microsoft.com/office/drawing/2014/main" id="{A8171C79-56EB-490E-8A5D-994CCA7B6B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82790" y="3477169"/>
                  <a:ext cx="34360" cy="42513"/>
                </a:xfrm>
                <a:custGeom>
                  <a:avLst/>
                  <a:gdLst>
                    <a:gd name="T0" fmla="*/ 41 w 43"/>
                    <a:gd name="T1" fmla="*/ 16 h 54"/>
                    <a:gd name="T2" fmla="*/ 25 w 43"/>
                    <a:gd name="T3" fmla="*/ 48 h 54"/>
                    <a:gd name="T4" fmla="*/ 2 w 43"/>
                    <a:gd name="T5" fmla="*/ 38 h 54"/>
                    <a:gd name="T6" fmla="*/ 18 w 43"/>
                    <a:gd name="T7" fmla="*/ 6 h 54"/>
                    <a:gd name="T8" fmla="*/ 41 w 43"/>
                    <a:gd name="T9" fmla="*/ 16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54">
                      <a:moveTo>
                        <a:pt x="41" y="16"/>
                      </a:moveTo>
                      <a:cubicBezTo>
                        <a:pt x="43" y="27"/>
                        <a:pt x="36" y="42"/>
                        <a:pt x="25" y="48"/>
                      </a:cubicBezTo>
                      <a:cubicBezTo>
                        <a:pt x="15" y="54"/>
                        <a:pt x="4" y="50"/>
                        <a:pt x="2" y="38"/>
                      </a:cubicBezTo>
                      <a:cubicBezTo>
                        <a:pt x="0" y="27"/>
                        <a:pt x="7" y="13"/>
                        <a:pt x="18" y="6"/>
                      </a:cubicBezTo>
                      <a:cubicBezTo>
                        <a:pt x="28" y="0"/>
                        <a:pt x="39" y="4"/>
                        <a:pt x="41" y="16"/>
                      </a:cubicBez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5" name="Freeform 519">
                  <a:extLst>
                    <a:ext uri="{FF2B5EF4-FFF2-40B4-BE49-F238E27FC236}">
                      <a16:creationId xmlns:a16="http://schemas.microsoft.com/office/drawing/2014/main" id="{EB626ACB-256F-42C8-979D-1518B036F9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33456" y="3448051"/>
                  <a:ext cx="33777" cy="42513"/>
                </a:xfrm>
                <a:custGeom>
                  <a:avLst/>
                  <a:gdLst>
                    <a:gd name="T0" fmla="*/ 41 w 43"/>
                    <a:gd name="T1" fmla="*/ 16 h 54"/>
                    <a:gd name="T2" fmla="*/ 26 w 43"/>
                    <a:gd name="T3" fmla="*/ 48 h 54"/>
                    <a:gd name="T4" fmla="*/ 2 w 43"/>
                    <a:gd name="T5" fmla="*/ 38 h 54"/>
                    <a:gd name="T6" fmla="*/ 18 w 43"/>
                    <a:gd name="T7" fmla="*/ 6 h 54"/>
                    <a:gd name="T8" fmla="*/ 41 w 43"/>
                    <a:gd name="T9" fmla="*/ 16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54">
                      <a:moveTo>
                        <a:pt x="41" y="16"/>
                      </a:moveTo>
                      <a:cubicBezTo>
                        <a:pt x="43" y="27"/>
                        <a:pt x="37" y="41"/>
                        <a:pt x="26" y="48"/>
                      </a:cubicBezTo>
                      <a:cubicBezTo>
                        <a:pt x="15" y="54"/>
                        <a:pt x="5" y="50"/>
                        <a:pt x="2" y="38"/>
                      </a:cubicBezTo>
                      <a:cubicBezTo>
                        <a:pt x="0" y="27"/>
                        <a:pt x="7" y="12"/>
                        <a:pt x="18" y="6"/>
                      </a:cubicBezTo>
                      <a:cubicBezTo>
                        <a:pt x="29" y="0"/>
                        <a:pt x="39" y="4"/>
                        <a:pt x="41" y="16"/>
                      </a:cubicBez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6" name="Freeform 520">
                  <a:extLst>
                    <a:ext uri="{FF2B5EF4-FFF2-40B4-BE49-F238E27FC236}">
                      <a16:creationId xmlns:a16="http://schemas.microsoft.com/office/drawing/2014/main" id="{1C68545E-9903-4B82-A59B-2F9BD1F839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84704" y="3418933"/>
                  <a:ext cx="33777" cy="42513"/>
                </a:xfrm>
                <a:custGeom>
                  <a:avLst/>
                  <a:gdLst>
                    <a:gd name="T0" fmla="*/ 41 w 43"/>
                    <a:gd name="T1" fmla="*/ 16 h 54"/>
                    <a:gd name="T2" fmla="*/ 25 w 43"/>
                    <a:gd name="T3" fmla="*/ 47 h 54"/>
                    <a:gd name="T4" fmla="*/ 2 w 43"/>
                    <a:gd name="T5" fmla="*/ 38 h 54"/>
                    <a:gd name="T6" fmla="*/ 17 w 43"/>
                    <a:gd name="T7" fmla="*/ 6 h 54"/>
                    <a:gd name="T8" fmla="*/ 41 w 43"/>
                    <a:gd name="T9" fmla="*/ 16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54">
                      <a:moveTo>
                        <a:pt x="41" y="16"/>
                      </a:moveTo>
                      <a:cubicBezTo>
                        <a:pt x="43" y="27"/>
                        <a:pt x="36" y="41"/>
                        <a:pt x="25" y="47"/>
                      </a:cubicBezTo>
                      <a:cubicBezTo>
                        <a:pt x="14" y="54"/>
                        <a:pt x="4" y="49"/>
                        <a:pt x="2" y="38"/>
                      </a:cubicBezTo>
                      <a:cubicBezTo>
                        <a:pt x="0" y="27"/>
                        <a:pt x="7" y="12"/>
                        <a:pt x="17" y="6"/>
                      </a:cubicBezTo>
                      <a:cubicBezTo>
                        <a:pt x="28" y="0"/>
                        <a:pt x="39" y="4"/>
                        <a:pt x="41" y="16"/>
                      </a:cubicBez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7" name="Freeform 521">
                  <a:extLst>
                    <a:ext uri="{FF2B5EF4-FFF2-40B4-BE49-F238E27FC236}">
                      <a16:creationId xmlns:a16="http://schemas.microsoft.com/office/drawing/2014/main" id="{5D443B81-1538-411A-817D-03491EC0EF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35371" y="3389814"/>
                  <a:ext cx="33777" cy="42513"/>
                </a:xfrm>
                <a:custGeom>
                  <a:avLst/>
                  <a:gdLst>
                    <a:gd name="T0" fmla="*/ 41 w 43"/>
                    <a:gd name="T1" fmla="*/ 15 h 54"/>
                    <a:gd name="T2" fmla="*/ 26 w 43"/>
                    <a:gd name="T3" fmla="*/ 47 h 54"/>
                    <a:gd name="T4" fmla="*/ 2 w 43"/>
                    <a:gd name="T5" fmla="*/ 38 h 54"/>
                    <a:gd name="T6" fmla="*/ 18 w 43"/>
                    <a:gd name="T7" fmla="*/ 6 h 54"/>
                    <a:gd name="T8" fmla="*/ 41 w 43"/>
                    <a:gd name="T9" fmla="*/ 15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54">
                      <a:moveTo>
                        <a:pt x="41" y="15"/>
                      </a:moveTo>
                      <a:cubicBezTo>
                        <a:pt x="43" y="27"/>
                        <a:pt x="36" y="41"/>
                        <a:pt x="26" y="47"/>
                      </a:cubicBezTo>
                      <a:cubicBezTo>
                        <a:pt x="15" y="54"/>
                        <a:pt x="4" y="49"/>
                        <a:pt x="2" y="38"/>
                      </a:cubicBezTo>
                      <a:cubicBezTo>
                        <a:pt x="0" y="26"/>
                        <a:pt x="7" y="12"/>
                        <a:pt x="18" y="6"/>
                      </a:cubicBezTo>
                      <a:cubicBezTo>
                        <a:pt x="29" y="0"/>
                        <a:pt x="39" y="4"/>
                        <a:pt x="41" y="15"/>
                      </a:cubicBez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8" name="Freeform 522">
                  <a:extLst>
                    <a:ext uri="{FF2B5EF4-FFF2-40B4-BE49-F238E27FC236}">
                      <a16:creationId xmlns:a16="http://schemas.microsoft.com/office/drawing/2014/main" id="{FDDED643-36F6-4397-BC9B-15F862BA8C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86619" y="3360696"/>
                  <a:ext cx="33777" cy="41931"/>
                </a:xfrm>
                <a:custGeom>
                  <a:avLst/>
                  <a:gdLst>
                    <a:gd name="T0" fmla="*/ 41 w 43"/>
                    <a:gd name="T1" fmla="*/ 15 h 53"/>
                    <a:gd name="T2" fmla="*/ 25 w 43"/>
                    <a:gd name="T3" fmla="*/ 47 h 53"/>
                    <a:gd name="T4" fmla="*/ 2 w 43"/>
                    <a:gd name="T5" fmla="*/ 38 h 53"/>
                    <a:gd name="T6" fmla="*/ 17 w 43"/>
                    <a:gd name="T7" fmla="*/ 6 h 53"/>
                    <a:gd name="T8" fmla="*/ 41 w 43"/>
                    <a:gd name="T9" fmla="*/ 15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53">
                      <a:moveTo>
                        <a:pt x="41" y="15"/>
                      </a:moveTo>
                      <a:cubicBezTo>
                        <a:pt x="43" y="27"/>
                        <a:pt x="36" y="41"/>
                        <a:pt x="25" y="47"/>
                      </a:cubicBezTo>
                      <a:cubicBezTo>
                        <a:pt x="14" y="53"/>
                        <a:pt x="4" y="49"/>
                        <a:pt x="2" y="38"/>
                      </a:cubicBezTo>
                      <a:cubicBezTo>
                        <a:pt x="0" y="26"/>
                        <a:pt x="6" y="12"/>
                        <a:pt x="17" y="6"/>
                      </a:cubicBezTo>
                      <a:cubicBezTo>
                        <a:pt x="28" y="0"/>
                        <a:pt x="38" y="4"/>
                        <a:pt x="41" y="15"/>
                      </a:cubicBez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9" name="Freeform 523">
                  <a:extLst>
                    <a:ext uri="{FF2B5EF4-FFF2-40B4-BE49-F238E27FC236}">
                      <a16:creationId xmlns:a16="http://schemas.microsoft.com/office/drawing/2014/main" id="{B2566E93-5465-4D41-885A-15478E31AF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37285" y="3330995"/>
                  <a:ext cx="33777" cy="42513"/>
                </a:xfrm>
                <a:custGeom>
                  <a:avLst/>
                  <a:gdLst>
                    <a:gd name="T0" fmla="*/ 41 w 43"/>
                    <a:gd name="T1" fmla="*/ 16 h 54"/>
                    <a:gd name="T2" fmla="*/ 25 w 43"/>
                    <a:gd name="T3" fmla="*/ 48 h 54"/>
                    <a:gd name="T4" fmla="*/ 2 w 43"/>
                    <a:gd name="T5" fmla="*/ 38 h 54"/>
                    <a:gd name="T6" fmla="*/ 18 w 43"/>
                    <a:gd name="T7" fmla="*/ 7 h 54"/>
                    <a:gd name="T8" fmla="*/ 41 w 43"/>
                    <a:gd name="T9" fmla="*/ 16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54">
                      <a:moveTo>
                        <a:pt x="41" y="16"/>
                      </a:moveTo>
                      <a:cubicBezTo>
                        <a:pt x="43" y="27"/>
                        <a:pt x="36" y="42"/>
                        <a:pt x="25" y="48"/>
                      </a:cubicBezTo>
                      <a:cubicBezTo>
                        <a:pt x="15" y="54"/>
                        <a:pt x="4" y="50"/>
                        <a:pt x="2" y="38"/>
                      </a:cubicBezTo>
                      <a:cubicBezTo>
                        <a:pt x="0" y="27"/>
                        <a:pt x="7" y="13"/>
                        <a:pt x="18" y="7"/>
                      </a:cubicBezTo>
                      <a:cubicBezTo>
                        <a:pt x="28" y="0"/>
                        <a:pt x="39" y="5"/>
                        <a:pt x="41" y="16"/>
                      </a:cubicBez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0" name="Freeform 524">
                  <a:extLst>
                    <a:ext uri="{FF2B5EF4-FFF2-40B4-BE49-F238E27FC236}">
                      <a16:creationId xmlns:a16="http://schemas.microsoft.com/office/drawing/2014/main" id="{D406FB49-8064-446F-8260-FF2DF212A0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87369" y="3301876"/>
                  <a:ext cx="34360" cy="42513"/>
                </a:xfrm>
                <a:custGeom>
                  <a:avLst/>
                  <a:gdLst>
                    <a:gd name="T0" fmla="*/ 41 w 43"/>
                    <a:gd name="T1" fmla="*/ 16 h 54"/>
                    <a:gd name="T2" fmla="*/ 26 w 43"/>
                    <a:gd name="T3" fmla="*/ 48 h 54"/>
                    <a:gd name="T4" fmla="*/ 2 w 43"/>
                    <a:gd name="T5" fmla="*/ 38 h 54"/>
                    <a:gd name="T6" fmla="*/ 18 w 43"/>
                    <a:gd name="T7" fmla="*/ 6 h 54"/>
                    <a:gd name="T8" fmla="*/ 41 w 43"/>
                    <a:gd name="T9" fmla="*/ 16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54">
                      <a:moveTo>
                        <a:pt x="41" y="16"/>
                      </a:moveTo>
                      <a:cubicBezTo>
                        <a:pt x="43" y="27"/>
                        <a:pt x="36" y="42"/>
                        <a:pt x="26" y="48"/>
                      </a:cubicBezTo>
                      <a:cubicBezTo>
                        <a:pt x="15" y="54"/>
                        <a:pt x="5" y="50"/>
                        <a:pt x="2" y="38"/>
                      </a:cubicBezTo>
                      <a:cubicBezTo>
                        <a:pt x="0" y="27"/>
                        <a:pt x="7" y="13"/>
                        <a:pt x="18" y="6"/>
                      </a:cubicBezTo>
                      <a:cubicBezTo>
                        <a:pt x="29" y="0"/>
                        <a:pt x="39" y="4"/>
                        <a:pt x="41" y="16"/>
                      </a:cubicBez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  <p:sp>
            <p:nvSpPr>
              <p:cNvPr id="60" name="Freeform 525">
                <a:extLst>
                  <a:ext uri="{FF2B5EF4-FFF2-40B4-BE49-F238E27FC236}">
                    <a16:creationId xmlns:a16="http://schemas.microsoft.com/office/drawing/2014/main" id="{14E6290E-F640-4D3D-B871-0C49C1DAEC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3082" y="1800735"/>
                <a:ext cx="2476659" cy="3181716"/>
              </a:xfrm>
              <a:custGeom>
                <a:avLst/>
                <a:gdLst>
                  <a:gd name="T0" fmla="*/ 209 w 2447"/>
                  <a:gd name="T1" fmla="*/ 3112 h 3151"/>
                  <a:gd name="T2" fmla="*/ 14 w 2447"/>
                  <a:gd name="T3" fmla="*/ 1438 h 3151"/>
                  <a:gd name="T4" fmla="*/ 45 w 2447"/>
                  <a:gd name="T5" fmla="*/ 1375 h 3151"/>
                  <a:gd name="T6" fmla="*/ 2395 w 2447"/>
                  <a:gd name="T7" fmla="*/ 18 h 3151"/>
                  <a:gd name="T8" fmla="*/ 2447 w 2447"/>
                  <a:gd name="T9" fmla="*/ 16 h 3151"/>
                  <a:gd name="T10" fmla="*/ 2384 w 2447"/>
                  <a:gd name="T11" fmla="*/ 12 h 3151"/>
                  <a:gd name="T12" fmla="*/ 35 w 2447"/>
                  <a:gd name="T13" fmla="*/ 1369 h 3151"/>
                  <a:gd name="T14" fmla="*/ 3 w 2447"/>
                  <a:gd name="T15" fmla="*/ 1432 h 3151"/>
                  <a:gd name="T16" fmla="*/ 198 w 2447"/>
                  <a:gd name="T17" fmla="*/ 3106 h 3151"/>
                  <a:gd name="T18" fmla="*/ 231 w 2447"/>
                  <a:gd name="T19" fmla="*/ 3151 h 3151"/>
                  <a:gd name="T20" fmla="*/ 209 w 2447"/>
                  <a:gd name="T21" fmla="*/ 3112 h 3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47" h="3151">
                    <a:moveTo>
                      <a:pt x="209" y="3112"/>
                    </a:moveTo>
                    <a:cubicBezTo>
                      <a:pt x="14" y="1438"/>
                      <a:pt x="14" y="1438"/>
                      <a:pt x="14" y="1438"/>
                    </a:cubicBezTo>
                    <a:cubicBezTo>
                      <a:pt x="10" y="1410"/>
                      <a:pt x="18" y="1394"/>
                      <a:pt x="45" y="1375"/>
                    </a:cubicBezTo>
                    <a:cubicBezTo>
                      <a:pt x="2395" y="18"/>
                      <a:pt x="2395" y="18"/>
                      <a:pt x="2395" y="18"/>
                    </a:cubicBezTo>
                    <a:cubicBezTo>
                      <a:pt x="2412" y="9"/>
                      <a:pt x="2431" y="9"/>
                      <a:pt x="2447" y="16"/>
                    </a:cubicBezTo>
                    <a:cubicBezTo>
                      <a:pt x="2429" y="3"/>
                      <a:pt x="2405" y="0"/>
                      <a:pt x="2384" y="12"/>
                    </a:cubicBezTo>
                    <a:cubicBezTo>
                      <a:pt x="35" y="1369"/>
                      <a:pt x="35" y="1369"/>
                      <a:pt x="35" y="1369"/>
                    </a:cubicBezTo>
                    <a:cubicBezTo>
                      <a:pt x="13" y="1382"/>
                      <a:pt x="0" y="1407"/>
                      <a:pt x="3" y="1432"/>
                    </a:cubicBezTo>
                    <a:cubicBezTo>
                      <a:pt x="198" y="3106"/>
                      <a:pt x="198" y="3106"/>
                      <a:pt x="198" y="3106"/>
                    </a:cubicBezTo>
                    <a:cubicBezTo>
                      <a:pt x="201" y="3127"/>
                      <a:pt x="214" y="3143"/>
                      <a:pt x="231" y="3151"/>
                    </a:cubicBezTo>
                    <a:cubicBezTo>
                      <a:pt x="219" y="3142"/>
                      <a:pt x="211" y="3129"/>
                      <a:pt x="209" y="3112"/>
                    </a:cubicBezTo>
                    <a:close/>
                  </a:path>
                </a:pathLst>
              </a:custGeom>
              <a:gradFill>
                <a:gsLst>
                  <a:gs pos="35000">
                    <a:schemeClr val="accent3"/>
                  </a:gs>
                  <a:gs pos="100000">
                    <a:schemeClr val="accent3">
                      <a:lumMod val="20000"/>
                      <a:lumOff val="80000"/>
                    </a:schemeClr>
                  </a:gs>
                </a:gsLst>
                <a:lin ang="11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2079104-C904-42EF-9257-09DAD059C0E4}"/>
                </a:ext>
              </a:extLst>
            </p:cNvPr>
            <p:cNvGrpSpPr/>
            <p:nvPr/>
          </p:nvGrpSpPr>
          <p:grpSpPr>
            <a:xfrm>
              <a:off x="6204725" y="979884"/>
              <a:ext cx="1177550" cy="963072"/>
              <a:chOff x="-8039100" y="-2208213"/>
              <a:chExt cx="11287125" cy="9231313"/>
            </a:xfrm>
          </p:grpSpPr>
          <p:sp>
            <p:nvSpPr>
              <p:cNvPr id="48" name="Freeform 529">
                <a:extLst>
                  <a:ext uri="{FF2B5EF4-FFF2-40B4-BE49-F238E27FC236}">
                    <a16:creationId xmlns:a16="http://schemas.microsoft.com/office/drawing/2014/main" id="{C56B27C3-76D3-4192-8B38-EC73E318EE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607300" y="-2208213"/>
                <a:ext cx="10855325" cy="8896350"/>
              </a:xfrm>
              <a:custGeom>
                <a:avLst/>
                <a:gdLst>
                  <a:gd name="T0" fmla="*/ 0 w 227"/>
                  <a:gd name="T1" fmla="*/ 29 h 186"/>
                  <a:gd name="T2" fmla="*/ 39 w 227"/>
                  <a:gd name="T3" fmla="*/ 6 h 186"/>
                  <a:gd name="T4" fmla="*/ 39 w 227"/>
                  <a:gd name="T5" fmla="*/ 6 h 186"/>
                  <a:gd name="T6" fmla="*/ 61 w 227"/>
                  <a:gd name="T7" fmla="*/ 8 h 186"/>
                  <a:gd name="T8" fmla="*/ 70 w 227"/>
                  <a:gd name="T9" fmla="*/ 15 h 186"/>
                  <a:gd name="T10" fmla="*/ 85 w 227"/>
                  <a:gd name="T11" fmla="*/ 6 h 186"/>
                  <a:gd name="T12" fmla="*/ 85 w 227"/>
                  <a:gd name="T13" fmla="*/ 6 h 186"/>
                  <a:gd name="T14" fmla="*/ 120 w 227"/>
                  <a:gd name="T15" fmla="*/ 8 h 186"/>
                  <a:gd name="T16" fmla="*/ 161 w 227"/>
                  <a:gd name="T17" fmla="*/ 59 h 186"/>
                  <a:gd name="T18" fmla="*/ 169 w 227"/>
                  <a:gd name="T19" fmla="*/ 61 h 186"/>
                  <a:gd name="T20" fmla="*/ 190 w 227"/>
                  <a:gd name="T21" fmla="*/ 97 h 186"/>
                  <a:gd name="T22" fmla="*/ 190 w 227"/>
                  <a:gd name="T23" fmla="*/ 98 h 186"/>
                  <a:gd name="T24" fmla="*/ 200 w 227"/>
                  <a:gd name="T25" fmla="*/ 101 h 186"/>
                  <a:gd name="T26" fmla="*/ 227 w 227"/>
                  <a:gd name="T27" fmla="*/ 147 h 186"/>
                  <a:gd name="T28" fmla="*/ 219 w 227"/>
                  <a:gd name="T29" fmla="*/ 164 h 186"/>
                  <a:gd name="T30" fmla="*/ 219 w 227"/>
                  <a:gd name="T31" fmla="*/ 164 h 186"/>
                  <a:gd name="T32" fmla="*/ 219 w 227"/>
                  <a:gd name="T33" fmla="*/ 164 h 186"/>
                  <a:gd name="T34" fmla="*/ 219 w 227"/>
                  <a:gd name="T35" fmla="*/ 164 h 186"/>
                  <a:gd name="T36" fmla="*/ 181 w 227"/>
                  <a:gd name="T37" fmla="*/ 186 h 186"/>
                  <a:gd name="T38" fmla="*/ 173 w 227"/>
                  <a:gd name="T39" fmla="*/ 146 h 186"/>
                  <a:gd name="T40" fmla="*/ 61 w 227"/>
                  <a:gd name="T41" fmla="*/ 82 h 186"/>
                  <a:gd name="T42" fmla="*/ 31 w 227"/>
                  <a:gd name="T43" fmla="*/ 39 h 186"/>
                  <a:gd name="T44" fmla="*/ 0 w 227"/>
                  <a:gd name="T45" fmla="*/ 29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27" h="186">
                    <a:moveTo>
                      <a:pt x="0" y="29"/>
                    </a:moveTo>
                    <a:cubicBezTo>
                      <a:pt x="39" y="6"/>
                      <a:pt x="39" y="6"/>
                      <a:pt x="39" y="6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44" y="3"/>
                      <a:pt x="52" y="3"/>
                      <a:pt x="61" y="8"/>
                    </a:cubicBezTo>
                    <a:cubicBezTo>
                      <a:pt x="64" y="10"/>
                      <a:pt x="67" y="12"/>
                      <a:pt x="70" y="15"/>
                    </a:cubicBezTo>
                    <a:cubicBezTo>
                      <a:pt x="85" y="6"/>
                      <a:pt x="85" y="6"/>
                      <a:pt x="85" y="6"/>
                    </a:cubicBezTo>
                    <a:cubicBezTo>
                      <a:pt x="85" y="6"/>
                      <a:pt x="85" y="6"/>
                      <a:pt x="85" y="6"/>
                    </a:cubicBezTo>
                    <a:cubicBezTo>
                      <a:pt x="94" y="0"/>
                      <a:pt x="106" y="0"/>
                      <a:pt x="120" y="8"/>
                    </a:cubicBezTo>
                    <a:cubicBezTo>
                      <a:pt x="137" y="18"/>
                      <a:pt x="152" y="38"/>
                      <a:pt x="161" y="59"/>
                    </a:cubicBezTo>
                    <a:cubicBezTo>
                      <a:pt x="163" y="59"/>
                      <a:pt x="166" y="60"/>
                      <a:pt x="169" y="61"/>
                    </a:cubicBezTo>
                    <a:cubicBezTo>
                      <a:pt x="181" y="68"/>
                      <a:pt x="190" y="84"/>
                      <a:pt x="190" y="97"/>
                    </a:cubicBezTo>
                    <a:cubicBezTo>
                      <a:pt x="190" y="97"/>
                      <a:pt x="190" y="98"/>
                      <a:pt x="190" y="98"/>
                    </a:cubicBezTo>
                    <a:cubicBezTo>
                      <a:pt x="193" y="98"/>
                      <a:pt x="197" y="99"/>
                      <a:pt x="200" y="101"/>
                    </a:cubicBezTo>
                    <a:cubicBezTo>
                      <a:pt x="215" y="110"/>
                      <a:pt x="227" y="130"/>
                      <a:pt x="227" y="147"/>
                    </a:cubicBezTo>
                    <a:cubicBezTo>
                      <a:pt x="227" y="155"/>
                      <a:pt x="224" y="161"/>
                      <a:pt x="219" y="164"/>
                    </a:cubicBezTo>
                    <a:cubicBezTo>
                      <a:pt x="219" y="164"/>
                      <a:pt x="219" y="164"/>
                      <a:pt x="219" y="164"/>
                    </a:cubicBezTo>
                    <a:cubicBezTo>
                      <a:pt x="219" y="164"/>
                      <a:pt x="219" y="164"/>
                      <a:pt x="219" y="164"/>
                    </a:cubicBezTo>
                    <a:cubicBezTo>
                      <a:pt x="219" y="164"/>
                      <a:pt x="219" y="164"/>
                      <a:pt x="219" y="164"/>
                    </a:cubicBezTo>
                    <a:cubicBezTo>
                      <a:pt x="181" y="186"/>
                      <a:pt x="181" y="186"/>
                      <a:pt x="181" y="186"/>
                    </a:cubicBezTo>
                    <a:cubicBezTo>
                      <a:pt x="173" y="146"/>
                      <a:pt x="173" y="146"/>
                      <a:pt x="173" y="146"/>
                    </a:cubicBezTo>
                    <a:cubicBezTo>
                      <a:pt x="61" y="82"/>
                      <a:pt x="61" y="82"/>
                      <a:pt x="61" y="82"/>
                    </a:cubicBezTo>
                    <a:cubicBezTo>
                      <a:pt x="47" y="74"/>
                      <a:pt x="35" y="56"/>
                      <a:pt x="31" y="39"/>
                    </a:cubicBezTo>
                    <a:lnTo>
                      <a:pt x="0" y="2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20000"/>
                      <a:lumOff val="80000"/>
                    </a:schemeClr>
                  </a:gs>
                </a:gsLst>
                <a:lin ang="135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Freeform 530">
                <a:extLst>
                  <a:ext uri="{FF2B5EF4-FFF2-40B4-BE49-F238E27FC236}">
                    <a16:creationId xmlns:a16="http://schemas.microsoft.com/office/drawing/2014/main" id="{C5E1E126-BFC6-4958-8CC7-94F37590DF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039100" y="-1346200"/>
                <a:ext cx="9469438" cy="8369300"/>
              </a:xfrm>
              <a:custGeom>
                <a:avLst/>
                <a:gdLst>
                  <a:gd name="T0" fmla="*/ 32 w 198"/>
                  <a:gd name="T1" fmla="*/ 13 h 175"/>
                  <a:gd name="T2" fmla="*/ 46 w 198"/>
                  <a:gd name="T3" fmla="*/ 24 h 175"/>
                  <a:gd name="T4" fmla="*/ 91 w 198"/>
                  <a:gd name="T5" fmla="*/ 12 h 175"/>
                  <a:gd name="T6" fmla="*/ 131 w 198"/>
                  <a:gd name="T7" fmla="*/ 63 h 175"/>
                  <a:gd name="T8" fmla="*/ 140 w 198"/>
                  <a:gd name="T9" fmla="*/ 66 h 175"/>
                  <a:gd name="T10" fmla="*/ 161 w 198"/>
                  <a:gd name="T11" fmla="*/ 101 h 175"/>
                  <a:gd name="T12" fmla="*/ 161 w 198"/>
                  <a:gd name="T13" fmla="*/ 102 h 175"/>
                  <a:gd name="T14" fmla="*/ 171 w 198"/>
                  <a:gd name="T15" fmla="*/ 106 h 175"/>
                  <a:gd name="T16" fmla="*/ 198 w 198"/>
                  <a:gd name="T17" fmla="*/ 151 h 175"/>
                  <a:gd name="T18" fmla="*/ 171 w 198"/>
                  <a:gd name="T19" fmla="*/ 166 h 175"/>
                  <a:gd name="T20" fmla="*/ 32 w 198"/>
                  <a:gd name="T21" fmla="*/ 86 h 175"/>
                  <a:gd name="T22" fmla="*/ 0 w 198"/>
                  <a:gd name="T23" fmla="*/ 31 h 175"/>
                  <a:gd name="T24" fmla="*/ 32 w 198"/>
                  <a:gd name="T25" fmla="*/ 13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8" h="175">
                    <a:moveTo>
                      <a:pt x="32" y="13"/>
                    </a:moveTo>
                    <a:cubicBezTo>
                      <a:pt x="37" y="16"/>
                      <a:pt x="42" y="20"/>
                      <a:pt x="46" y="24"/>
                    </a:cubicBezTo>
                    <a:cubicBezTo>
                      <a:pt x="52" y="6"/>
                      <a:pt x="70" y="0"/>
                      <a:pt x="91" y="12"/>
                    </a:cubicBezTo>
                    <a:cubicBezTo>
                      <a:pt x="108" y="22"/>
                      <a:pt x="123" y="42"/>
                      <a:pt x="131" y="63"/>
                    </a:cubicBezTo>
                    <a:cubicBezTo>
                      <a:pt x="134" y="63"/>
                      <a:pt x="137" y="64"/>
                      <a:pt x="140" y="66"/>
                    </a:cubicBezTo>
                    <a:cubicBezTo>
                      <a:pt x="151" y="72"/>
                      <a:pt x="161" y="88"/>
                      <a:pt x="161" y="101"/>
                    </a:cubicBezTo>
                    <a:cubicBezTo>
                      <a:pt x="161" y="101"/>
                      <a:pt x="161" y="102"/>
                      <a:pt x="161" y="102"/>
                    </a:cubicBezTo>
                    <a:cubicBezTo>
                      <a:pt x="164" y="102"/>
                      <a:pt x="167" y="103"/>
                      <a:pt x="171" y="106"/>
                    </a:cubicBezTo>
                    <a:cubicBezTo>
                      <a:pt x="186" y="114"/>
                      <a:pt x="198" y="134"/>
                      <a:pt x="198" y="151"/>
                    </a:cubicBezTo>
                    <a:cubicBezTo>
                      <a:pt x="198" y="168"/>
                      <a:pt x="186" y="175"/>
                      <a:pt x="171" y="166"/>
                    </a:cubicBezTo>
                    <a:cubicBezTo>
                      <a:pt x="32" y="86"/>
                      <a:pt x="32" y="86"/>
                      <a:pt x="32" y="86"/>
                    </a:cubicBezTo>
                    <a:cubicBezTo>
                      <a:pt x="14" y="76"/>
                      <a:pt x="0" y="51"/>
                      <a:pt x="0" y="31"/>
                    </a:cubicBezTo>
                    <a:cubicBezTo>
                      <a:pt x="0" y="11"/>
                      <a:pt x="14" y="3"/>
                      <a:pt x="32" y="1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35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42" name="Freeform 582">
              <a:extLst>
                <a:ext uri="{FF2B5EF4-FFF2-40B4-BE49-F238E27FC236}">
                  <a16:creationId xmlns:a16="http://schemas.microsoft.com/office/drawing/2014/main" id="{137675C0-B1A8-419A-9CFE-510F9E0E8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3204" y="1473236"/>
              <a:ext cx="1900238" cy="3117850"/>
            </a:xfrm>
            <a:custGeom>
              <a:avLst/>
              <a:gdLst>
                <a:gd name="T0" fmla="*/ 2 w 504"/>
                <a:gd name="T1" fmla="*/ 830 h 830"/>
                <a:gd name="T2" fmla="*/ 0 w 504"/>
                <a:gd name="T3" fmla="*/ 828 h 830"/>
                <a:gd name="T4" fmla="*/ 0 w 504"/>
                <a:gd name="T5" fmla="*/ 292 h 830"/>
                <a:gd name="T6" fmla="*/ 1 w 504"/>
                <a:gd name="T7" fmla="*/ 290 h 830"/>
                <a:gd name="T8" fmla="*/ 501 w 504"/>
                <a:gd name="T9" fmla="*/ 1 h 830"/>
                <a:gd name="T10" fmla="*/ 503 w 504"/>
                <a:gd name="T11" fmla="*/ 2 h 830"/>
                <a:gd name="T12" fmla="*/ 503 w 504"/>
                <a:gd name="T13" fmla="*/ 4 h 830"/>
                <a:gd name="T14" fmla="*/ 4 w 504"/>
                <a:gd name="T15" fmla="*/ 293 h 830"/>
                <a:gd name="T16" fmla="*/ 4 w 504"/>
                <a:gd name="T17" fmla="*/ 828 h 830"/>
                <a:gd name="T18" fmla="*/ 2 w 504"/>
                <a:gd name="T19" fmla="*/ 830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4" h="830">
                  <a:moveTo>
                    <a:pt x="2" y="830"/>
                  </a:moveTo>
                  <a:cubicBezTo>
                    <a:pt x="1" y="830"/>
                    <a:pt x="0" y="829"/>
                    <a:pt x="0" y="828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1"/>
                    <a:pt x="0" y="290"/>
                    <a:pt x="1" y="290"/>
                  </a:cubicBezTo>
                  <a:cubicBezTo>
                    <a:pt x="501" y="1"/>
                    <a:pt x="501" y="1"/>
                    <a:pt x="501" y="1"/>
                  </a:cubicBezTo>
                  <a:cubicBezTo>
                    <a:pt x="502" y="0"/>
                    <a:pt x="503" y="1"/>
                    <a:pt x="503" y="2"/>
                  </a:cubicBezTo>
                  <a:cubicBezTo>
                    <a:pt x="504" y="3"/>
                    <a:pt x="504" y="4"/>
                    <a:pt x="503" y="4"/>
                  </a:cubicBezTo>
                  <a:cubicBezTo>
                    <a:pt x="4" y="293"/>
                    <a:pt x="4" y="293"/>
                    <a:pt x="4" y="293"/>
                  </a:cubicBezTo>
                  <a:cubicBezTo>
                    <a:pt x="4" y="828"/>
                    <a:pt x="4" y="828"/>
                    <a:pt x="4" y="828"/>
                  </a:cubicBezTo>
                  <a:cubicBezTo>
                    <a:pt x="4" y="829"/>
                    <a:pt x="3" y="830"/>
                    <a:pt x="2" y="83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DEA7FEFF-A7AB-427D-8863-D748770163A2}"/>
                </a:ext>
              </a:extLst>
            </p:cNvPr>
            <p:cNvSpPr/>
            <p:nvPr/>
          </p:nvSpPr>
          <p:spPr>
            <a:xfrm>
              <a:off x="8023265" y="4114584"/>
              <a:ext cx="561612" cy="359749"/>
            </a:xfrm>
            <a:prstGeom prst="ellipse">
              <a:avLst/>
            </a:prstGeom>
            <a:noFill/>
            <a:ln w="38100">
              <a:solidFill>
                <a:schemeClr val="bg1">
                  <a:alpha val="1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Freeform 583">
              <a:extLst>
                <a:ext uri="{FF2B5EF4-FFF2-40B4-BE49-F238E27FC236}">
                  <a16:creationId xmlns:a16="http://schemas.microsoft.com/office/drawing/2014/main" id="{8F611EA1-125F-40B4-9708-C3C6CF378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6026" y="1774512"/>
              <a:ext cx="1047750" cy="2498725"/>
            </a:xfrm>
            <a:custGeom>
              <a:avLst/>
              <a:gdLst>
                <a:gd name="T0" fmla="*/ 276 w 278"/>
                <a:gd name="T1" fmla="*/ 665 h 665"/>
                <a:gd name="T2" fmla="*/ 274 w 278"/>
                <a:gd name="T3" fmla="*/ 663 h 665"/>
                <a:gd name="T4" fmla="*/ 274 w 278"/>
                <a:gd name="T5" fmla="*/ 162 h 665"/>
                <a:gd name="T6" fmla="*/ 1 w 278"/>
                <a:gd name="T7" fmla="*/ 4 h 665"/>
                <a:gd name="T8" fmla="*/ 0 w 278"/>
                <a:gd name="T9" fmla="*/ 1 h 665"/>
                <a:gd name="T10" fmla="*/ 3 w 278"/>
                <a:gd name="T11" fmla="*/ 1 h 665"/>
                <a:gd name="T12" fmla="*/ 277 w 278"/>
                <a:gd name="T13" fmla="*/ 159 h 665"/>
                <a:gd name="T14" fmla="*/ 278 w 278"/>
                <a:gd name="T15" fmla="*/ 161 h 665"/>
                <a:gd name="T16" fmla="*/ 278 w 278"/>
                <a:gd name="T17" fmla="*/ 663 h 665"/>
                <a:gd name="T18" fmla="*/ 276 w 278"/>
                <a:gd name="T19" fmla="*/ 665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8" h="665">
                  <a:moveTo>
                    <a:pt x="276" y="665"/>
                  </a:moveTo>
                  <a:cubicBezTo>
                    <a:pt x="275" y="665"/>
                    <a:pt x="274" y="664"/>
                    <a:pt x="274" y="663"/>
                  </a:cubicBezTo>
                  <a:cubicBezTo>
                    <a:pt x="274" y="162"/>
                    <a:pt x="274" y="162"/>
                    <a:pt x="274" y="162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2"/>
                    <a:pt x="0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277" y="159"/>
                    <a:pt x="277" y="159"/>
                    <a:pt x="277" y="159"/>
                  </a:cubicBezTo>
                  <a:cubicBezTo>
                    <a:pt x="278" y="160"/>
                    <a:pt x="278" y="160"/>
                    <a:pt x="278" y="161"/>
                  </a:cubicBezTo>
                  <a:cubicBezTo>
                    <a:pt x="278" y="663"/>
                    <a:pt x="278" y="663"/>
                    <a:pt x="278" y="663"/>
                  </a:cubicBezTo>
                  <a:cubicBezTo>
                    <a:pt x="278" y="664"/>
                    <a:pt x="277" y="665"/>
                    <a:pt x="276" y="665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B3FA1BD-71B2-4FDF-BAAF-4AC51A1ED864}"/>
                </a:ext>
              </a:extLst>
            </p:cNvPr>
            <p:cNvSpPr/>
            <p:nvPr/>
          </p:nvSpPr>
          <p:spPr>
            <a:xfrm>
              <a:off x="7701760" y="3908616"/>
              <a:ext cx="1204700" cy="771686"/>
            </a:xfrm>
            <a:prstGeom prst="ellipse">
              <a:avLst/>
            </a:prstGeom>
            <a:noFill/>
            <a:ln w="38100">
              <a:solidFill>
                <a:schemeClr val="bg1">
                  <a:alpha val="1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695D44A-012B-4A97-909D-60B866543C2C}"/>
                </a:ext>
              </a:extLst>
            </p:cNvPr>
            <p:cNvSpPr/>
            <p:nvPr/>
          </p:nvSpPr>
          <p:spPr>
            <a:xfrm>
              <a:off x="4508789" y="4432636"/>
              <a:ext cx="561612" cy="359749"/>
            </a:xfrm>
            <a:prstGeom prst="ellipse">
              <a:avLst/>
            </a:prstGeom>
            <a:noFill/>
            <a:ln w="38100">
              <a:solidFill>
                <a:schemeClr val="bg1">
                  <a:alpha val="3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7817259-D4E6-4FB5-9B95-B809DE558618}"/>
                </a:ext>
              </a:extLst>
            </p:cNvPr>
            <p:cNvSpPr/>
            <p:nvPr/>
          </p:nvSpPr>
          <p:spPr>
            <a:xfrm>
              <a:off x="4187284" y="4226668"/>
              <a:ext cx="1204700" cy="771686"/>
            </a:xfrm>
            <a:prstGeom prst="ellipse">
              <a:avLst/>
            </a:prstGeom>
            <a:noFill/>
            <a:ln w="38100">
              <a:solidFill>
                <a:schemeClr val="bg1">
                  <a:alpha val="3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AB67215-07C7-48CC-9061-6FB49933DCAB}"/>
              </a:ext>
            </a:extLst>
          </p:cNvPr>
          <p:cNvGrpSpPr/>
          <p:nvPr/>
        </p:nvGrpSpPr>
        <p:grpSpPr>
          <a:xfrm>
            <a:off x="863342" y="2295779"/>
            <a:ext cx="5636214" cy="1787654"/>
            <a:chOff x="863342" y="2295779"/>
            <a:chExt cx="5636214" cy="178765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CCAA188-1F07-4647-A737-F94D50A74E9D}"/>
                </a:ext>
              </a:extLst>
            </p:cNvPr>
            <p:cNvSpPr txBox="1"/>
            <p:nvPr/>
          </p:nvSpPr>
          <p:spPr>
            <a:xfrm>
              <a:off x="863342" y="2295779"/>
              <a:ext cx="5636214" cy="1577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IN" sz="6000" b="1" dirty="0" err="1">
                  <a:solidFill>
                    <a:schemeClr val="bg1"/>
                  </a:solidFill>
                  <a:latin typeface="Bebas Neue" panose="00000500000000000000" pitchFamily="2" charset="0"/>
                </a:rPr>
                <a:t>Algoritma</a:t>
              </a:r>
              <a:endParaRPr lang="en-IN" sz="6000" b="1" dirty="0">
                <a:solidFill>
                  <a:schemeClr val="bg1"/>
                </a:solidFill>
                <a:latin typeface="Bebas Neue" panose="00000500000000000000" pitchFamily="2" charset="0"/>
              </a:endParaRPr>
            </a:p>
            <a:p>
              <a:pPr>
                <a:lnSpc>
                  <a:spcPct val="80000"/>
                </a:lnSpc>
              </a:pPr>
              <a:r>
                <a:rPr lang="en-IN" sz="6000" b="1" dirty="0" err="1">
                  <a:solidFill>
                    <a:schemeClr val="bg1"/>
                  </a:solidFill>
                  <a:latin typeface="Bebas Neue" panose="00000500000000000000" pitchFamily="2" charset="0"/>
                </a:rPr>
                <a:t>Pemrograman</a:t>
              </a:r>
              <a:r>
                <a:rPr lang="en-IN" sz="6000" b="1" dirty="0">
                  <a:solidFill>
                    <a:schemeClr val="bg1"/>
                  </a:solidFill>
                  <a:latin typeface="Bebas Neue" panose="00000500000000000000" pitchFamily="2" charset="0"/>
                </a:rPr>
                <a:t> 2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520CC1B-A509-4D70-A8D3-2803BB45244E}"/>
                </a:ext>
              </a:extLst>
            </p:cNvPr>
            <p:cNvSpPr txBox="1"/>
            <p:nvPr/>
          </p:nvSpPr>
          <p:spPr>
            <a:xfrm>
              <a:off x="880056" y="3621768"/>
              <a:ext cx="31229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Quicksand Medium" panose="00000600000000000000" pitchFamily="2" charset="0"/>
                  <a:cs typeface="Kanit" panose="00000500000000000000" pitchFamily="50" charset="-34"/>
                </a:rPr>
                <a:t>Ibu </a:t>
              </a:r>
              <a:r>
                <a:rPr lang="en-US" dirty="0" err="1">
                  <a:solidFill>
                    <a:schemeClr val="bg1"/>
                  </a:solidFill>
                  <a:latin typeface="Quicksand Medium" panose="00000600000000000000" pitchFamily="2" charset="0"/>
                  <a:cs typeface="Kanit" panose="00000500000000000000" pitchFamily="50" charset="-34"/>
                </a:rPr>
                <a:t>Saniati,S.ST.,M.T</a:t>
              </a:r>
              <a:r>
                <a:rPr lang="en-US" dirty="0">
                  <a:solidFill>
                    <a:schemeClr val="bg1"/>
                  </a:solidFill>
                  <a:latin typeface="Quicksand Medium" panose="00000600000000000000" pitchFamily="2" charset="0"/>
                  <a:cs typeface="Kanit" panose="00000500000000000000" pitchFamily="50" charset="-34"/>
                </a:rPr>
                <a:t>.</a:t>
              </a:r>
              <a:endParaRPr lang="en-ID" dirty="0">
                <a:solidFill>
                  <a:schemeClr val="bg1"/>
                </a:solidFill>
                <a:latin typeface="Quicksand Medium" panose="00000600000000000000" pitchFamily="2" charset="0"/>
                <a:cs typeface="Kanit" panose="00000500000000000000" pitchFamily="50" charset="-34"/>
              </a:endParaRPr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1CF4E779-E8B7-4D1D-B063-AE2D82D4E7C7}"/>
              </a:ext>
            </a:extLst>
          </p:cNvPr>
          <p:cNvSpPr txBox="1"/>
          <p:nvPr/>
        </p:nvSpPr>
        <p:spPr>
          <a:xfrm>
            <a:off x="863342" y="4437112"/>
            <a:ext cx="6599222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IN" sz="4800" dirty="0">
                <a:solidFill>
                  <a:schemeClr val="bg1"/>
                </a:solidFill>
                <a:latin typeface="Bebas Neue" panose="00000500000000000000" pitchFamily="2" charset="0"/>
              </a:rPr>
              <a:t>#5 INSERTION SORT ?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2463679-5187-4E5C-964A-6C73531FE019}"/>
              </a:ext>
            </a:extLst>
          </p:cNvPr>
          <p:cNvCxnSpPr/>
          <p:nvPr/>
        </p:nvCxnSpPr>
        <p:spPr>
          <a:xfrm>
            <a:off x="981844" y="4221088"/>
            <a:ext cx="100811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9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2D885C-0A15-4D6B-8EEE-E5B9550E3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780" y="404664"/>
            <a:ext cx="10360501" cy="610820"/>
          </a:xfrm>
        </p:spPr>
        <p:txBody>
          <a:bodyPr>
            <a:normAutofit fontScale="90000"/>
          </a:bodyPr>
          <a:lstStyle/>
          <a:p>
            <a:pPr algn="l"/>
            <a:r>
              <a:rPr lang="en-IN" sz="3600" dirty="0">
                <a:solidFill>
                  <a:schemeClr val="accent2"/>
                </a:solidFill>
              </a:rPr>
              <a:t>CARA KERJA INSERTION SORT</a:t>
            </a:r>
            <a:endParaRPr lang="en-IN" sz="3600" b="1" dirty="0">
              <a:solidFill>
                <a:schemeClr val="accent2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1B1F9F4-9599-4433-98ED-36CF1435CFB4}"/>
              </a:ext>
            </a:extLst>
          </p:cNvPr>
          <p:cNvCxnSpPr/>
          <p:nvPr/>
        </p:nvCxnSpPr>
        <p:spPr>
          <a:xfrm>
            <a:off x="549796" y="998236"/>
            <a:ext cx="1008112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031B9428-48A4-4C32-ADEF-2F3BD3471C2E}"/>
              </a:ext>
            </a:extLst>
          </p:cNvPr>
          <p:cNvSpPr/>
          <p:nvPr/>
        </p:nvSpPr>
        <p:spPr>
          <a:xfrm>
            <a:off x="549796" y="1933588"/>
            <a:ext cx="504056" cy="5170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4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5E4B50-132D-4F3A-B2C0-C453D6D21543}"/>
              </a:ext>
            </a:extLst>
          </p:cNvPr>
          <p:cNvSpPr/>
          <p:nvPr/>
        </p:nvSpPr>
        <p:spPr>
          <a:xfrm>
            <a:off x="1197868" y="1928165"/>
            <a:ext cx="504056" cy="5170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7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94BCEB-B8AE-4B4A-B726-22657B29E35B}"/>
              </a:ext>
            </a:extLst>
          </p:cNvPr>
          <p:cNvSpPr/>
          <p:nvPr/>
        </p:nvSpPr>
        <p:spPr>
          <a:xfrm>
            <a:off x="1845940" y="1922742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3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6FF10F-F12F-4781-83E1-6E2989922001}"/>
              </a:ext>
            </a:extLst>
          </p:cNvPr>
          <p:cNvSpPr/>
          <p:nvPr/>
        </p:nvSpPr>
        <p:spPr>
          <a:xfrm>
            <a:off x="2494012" y="1917319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9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D49560-51DC-4B56-8178-572ADF7A11AC}"/>
              </a:ext>
            </a:extLst>
          </p:cNvPr>
          <p:cNvSpPr txBox="1"/>
          <p:nvPr/>
        </p:nvSpPr>
        <p:spPr>
          <a:xfrm>
            <a:off x="549796" y="1207869"/>
            <a:ext cx="7529798" cy="51706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ASCENDING</a:t>
            </a:r>
            <a:endParaRPr lang="en-US" kern="0" dirty="0">
              <a:solidFill>
                <a:srgbClr val="00BC82"/>
              </a:solidFill>
              <a:latin typeface="Kanit" panose="00000500000000000000" pitchFamily="50" charset="-34"/>
              <a:ea typeface="Open Sans" panose="020B0606030504020204" pitchFamily="34" charset="0"/>
              <a:cs typeface="Kanit" panose="00000500000000000000" pitchFamily="50" charset="-3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A9F566-3834-464C-AC5E-580D914AC579}"/>
              </a:ext>
            </a:extLst>
          </p:cNvPr>
          <p:cNvSpPr/>
          <p:nvPr/>
        </p:nvSpPr>
        <p:spPr>
          <a:xfrm>
            <a:off x="549796" y="2860862"/>
            <a:ext cx="504056" cy="5170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4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B070B5-B0D5-4E70-85B3-6DA439EF5302}"/>
              </a:ext>
            </a:extLst>
          </p:cNvPr>
          <p:cNvSpPr/>
          <p:nvPr/>
        </p:nvSpPr>
        <p:spPr>
          <a:xfrm>
            <a:off x="1197868" y="2855439"/>
            <a:ext cx="504056" cy="5170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7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2306B1-9355-4E93-8E86-F80DE6770641}"/>
              </a:ext>
            </a:extLst>
          </p:cNvPr>
          <p:cNvSpPr/>
          <p:nvPr/>
        </p:nvSpPr>
        <p:spPr>
          <a:xfrm>
            <a:off x="1845940" y="2850016"/>
            <a:ext cx="504056" cy="5170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3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F1102B-809E-48FF-BDBE-65E7031FE24E}"/>
              </a:ext>
            </a:extLst>
          </p:cNvPr>
          <p:cNvSpPr/>
          <p:nvPr/>
        </p:nvSpPr>
        <p:spPr>
          <a:xfrm>
            <a:off x="2494012" y="2844593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9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B77779-989A-46AB-AECE-C05AEF8D7C49}"/>
              </a:ext>
            </a:extLst>
          </p:cNvPr>
          <p:cNvSpPr/>
          <p:nvPr/>
        </p:nvSpPr>
        <p:spPr>
          <a:xfrm>
            <a:off x="549796" y="3777896"/>
            <a:ext cx="504056" cy="5170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4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ABA2A2-1032-41D3-B470-C4290DE79AB6}"/>
              </a:ext>
            </a:extLst>
          </p:cNvPr>
          <p:cNvSpPr/>
          <p:nvPr/>
        </p:nvSpPr>
        <p:spPr>
          <a:xfrm>
            <a:off x="1197868" y="3772473"/>
            <a:ext cx="504056" cy="5170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3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54C5BE-D0F9-4A98-8891-144352BA6C5A}"/>
              </a:ext>
            </a:extLst>
          </p:cNvPr>
          <p:cNvSpPr/>
          <p:nvPr/>
        </p:nvSpPr>
        <p:spPr>
          <a:xfrm>
            <a:off x="1845940" y="3767050"/>
            <a:ext cx="504056" cy="5170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7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8AC329C-7821-45B7-BE3D-0DEAA947C7EA}"/>
              </a:ext>
            </a:extLst>
          </p:cNvPr>
          <p:cNvSpPr/>
          <p:nvPr/>
        </p:nvSpPr>
        <p:spPr>
          <a:xfrm>
            <a:off x="2494012" y="3761627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9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A532896-B7BC-4400-96FD-8EAF0F5D0076}"/>
              </a:ext>
            </a:extLst>
          </p:cNvPr>
          <p:cNvSpPr/>
          <p:nvPr/>
        </p:nvSpPr>
        <p:spPr>
          <a:xfrm>
            <a:off x="549796" y="4713158"/>
            <a:ext cx="504056" cy="5170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3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66926BB-9BA8-405B-9C93-4EFE9B3B407C}"/>
              </a:ext>
            </a:extLst>
          </p:cNvPr>
          <p:cNvSpPr/>
          <p:nvPr/>
        </p:nvSpPr>
        <p:spPr>
          <a:xfrm>
            <a:off x="1197868" y="4707735"/>
            <a:ext cx="504056" cy="5170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4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2B4179-0DAC-4095-B177-9B6F8A457E04}"/>
              </a:ext>
            </a:extLst>
          </p:cNvPr>
          <p:cNvSpPr/>
          <p:nvPr/>
        </p:nvSpPr>
        <p:spPr>
          <a:xfrm>
            <a:off x="1845940" y="4702312"/>
            <a:ext cx="504056" cy="5170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7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88C722A-2C76-4C5D-A2BD-1EDF8E2BB43E}"/>
              </a:ext>
            </a:extLst>
          </p:cNvPr>
          <p:cNvSpPr/>
          <p:nvPr/>
        </p:nvSpPr>
        <p:spPr>
          <a:xfrm>
            <a:off x="2494012" y="4696889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9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82BA06-97A3-4005-9F46-591A2FF70871}"/>
              </a:ext>
            </a:extLst>
          </p:cNvPr>
          <p:cNvSpPr/>
          <p:nvPr/>
        </p:nvSpPr>
        <p:spPr>
          <a:xfrm>
            <a:off x="4366220" y="1891753"/>
            <a:ext cx="504056" cy="5170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3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7612B0-0C38-4666-90B3-B24D536680EA}"/>
              </a:ext>
            </a:extLst>
          </p:cNvPr>
          <p:cNvSpPr/>
          <p:nvPr/>
        </p:nvSpPr>
        <p:spPr>
          <a:xfrm>
            <a:off x="5014292" y="1886330"/>
            <a:ext cx="504056" cy="5170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4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26B2501-23FD-402D-8C36-16EDB3872483}"/>
              </a:ext>
            </a:extLst>
          </p:cNvPr>
          <p:cNvSpPr/>
          <p:nvPr/>
        </p:nvSpPr>
        <p:spPr>
          <a:xfrm>
            <a:off x="5662364" y="1880907"/>
            <a:ext cx="504056" cy="517065"/>
          </a:xfrm>
          <a:prstGeom prst="rect">
            <a:avLst/>
          </a:prstGeom>
          <a:solidFill>
            <a:srgbClr val="00BC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7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5CCD734-8024-48D4-AB70-E51B4788FECA}"/>
              </a:ext>
            </a:extLst>
          </p:cNvPr>
          <p:cNvSpPr/>
          <p:nvPr/>
        </p:nvSpPr>
        <p:spPr>
          <a:xfrm>
            <a:off x="6310436" y="1875484"/>
            <a:ext cx="504056" cy="517065"/>
          </a:xfrm>
          <a:prstGeom prst="rect">
            <a:avLst/>
          </a:prstGeom>
          <a:solidFill>
            <a:srgbClr val="00BC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9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F14511C-87B5-4FAF-B51C-B199070D5F5D}"/>
              </a:ext>
            </a:extLst>
          </p:cNvPr>
          <p:cNvSpPr/>
          <p:nvPr/>
        </p:nvSpPr>
        <p:spPr>
          <a:xfrm>
            <a:off x="4366220" y="2819027"/>
            <a:ext cx="504056" cy="5170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3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181F188-EF70-42C8-8170-42B587A2D8A7}"/>
              </a:ext>
            </a:extLst>
          </p:cNvPr>
          <p:cNvSpPr/>
          <p:nvPr/>
        </p:nvSpPr>
        <p:spPr>
          <a:xfrm>
            <a:off x="5014292" y="2813604"/>
            <a:ext cx="504056" cy="517065"/>
          </a:xfrm>
          <a:prstGeom prst="rect">
            <a:avLst/>
          </a:prstGeom>
          <a:solidFill>
            <a:srgbClr val="00BC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4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2A9C0BB-52E4-4C44-9221-B04A914E4E01}"/>
              </a:ext>
            </a:extLst>
          </p:cNvPr>
          <p:cNvSpPr/>
          <p:nvPr/>
        </p:nvSpPr>
        <p:spPr>
          <a:xfrm>
            <a:off x="5662364" y="2808181"/>
            <a:ext cx="504056" cy="517065"/>
          </a:xfrm>
          <a:prstGeom prst="rect">
            <a:avLst/>
          </a:prstGeom>
          <a:solidFill>
            <a:srgbClr val="00BC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7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8FC6DCE-A43F-42F7-885E-F0F070B9D1BA}"/>
              </a:ext>
            </a:extLst>
          </p:cNvPr>
          <p:cNvSpPr/>
          <p:nvPr/>
        </p:nvSpPr>
        <p:spPr>
          <a:xfrm>
            <a:off x="6310436" y="2802758"/>
            <a:ext cx="504056" cy="5170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9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EB12110-DBE1-4587-A9AD-CDEE5807DE99}"/>
              </a:ext>
            </a:extLst>
          </p:cNvPr>
          <p:cNvSpPr/>
          <p:nvPr/>
        </p:nvSpPr>
        <p:spPr>
          <a:xfrm>
            <a:off x="4366220" y="3741239"/>
            <a:ext cx="504056" cy="517065"/>
          </a:xfrm>
          <a:prstGeom prst="rect">
            <a:avLst/>
          </a:prstGeom>
          <a:solidFill>
            <a:srgbClr val="00BC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3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D248843-549B-4D8F-AD97-A99C7ED37CE4}"/>
              </a:ext>
            </a:extLst>
          </p:cNvPr>
          <p:cNvSpPr/>
          <p:nvPr/>
        </p:nvSpPr>
        <p:spPr>
          <a:xfrm>
            <a:off x="5014292" y="3735816"/>
            <a:ext cx="504056" cy="517065"/>
          </a:xfrm>
          <a:prstGeom prst="rect">
            <a:avLst/>
          </a:prstGeom>
          <a:solidFill>
            <a:srgbClr val="00BC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4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8A88BFA-6AD4-42E0-8620-0FBBE9A16E03}"/>
              </a:ext>
            </a:extLst>
          </p:cNvPr>
          <p:cNvSpPr/>
          <p:nvPr/>
        </p:nvSpPr>
        <p:spPr>
          <a:xfrm>
            <a:off x="5662364" y="3730393"/>
            <a:ext cx="504056" cy="5170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7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5CB5B09-FD83-446F-A72E-7DB986600213}"/>
              </a:ext>
            </a:extLst>
          </p:cNvPr>
          <p:cNvSpPr/>
          <p:nvPr/>
        </p:nvSpPr>
        <p:spPr>
          <a:xfrm>
            <a:off x="6310436" y="3724970"/>
            <a:ext cx="504056" cy="5170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9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ACAAA80-8146-4A30-AFEB-9124324DB167}"/>
              </a:ext>
            </a:extLst>
          </p:cNvPr>
          <p:cNvSpPr/>
          <p:nvPr/>
        </p:nvSpPr>
        <p:spPr>
          <a:xfrm>
            <a:off x="4361901" y="4632271"/>
            <a:ext cx="504056" cy="517065"/>
          </a:xfrm>
          <a:prstGeom prst="rect">
            <a:avLst/>
          </a:prstGeom>
          <a:solidFill>
            <a:srgbClr val="00BC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3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49FA64C-4332-4FF7-BC1E-577643D7B1DF}"/>
              </a:ext>
            </a:extLst>
          </p:cNvPr>
          <p:cNvSpPr/>
          <p:nvPr/>
        </p:nvSpPr>
        <p:spPr>
          <a:xfrm>
            <a:off x="5009973" y="4626848"/>
            <a:ext cx="504056" cy="517065"/>
          </a:xfrm>
          <a:prstGeom prst="rect">
            <a:avLst/>
          </a:prstGeom>
          <a:solidFill>
            <a:srgbClr val="00BC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4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1C1A06C-8325-431D-A02F-1ECDA0C3EE3F}"/>
              </a:ext>
            </a:extLst>
          </p:cNvPr>
          <p:cNvSpPr/>
          <p:nvPr/>
        </p:nvSpPr>
        <p:spPr>
          <a:xfrm>
            <a:off x="5658045" y="4621425"/>
            <a:ext cx="504056" cy="5170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7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900FDF5-5087-4E8D-80F0-882C1C89988F}"/>
              </a:ext>
            </a:extLst>
          </p:cNvPr>
          <p:cNvSpPr/>
          <p:nvPr/>
        </p:nvSpPr>
        <p:spPr>
          <a:xfrm>
            <a:off x="6306117" y="4616002"/>
            <a:ext cx="504056" cy="5170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9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E7D9253-68DF-49A7-BA6A-AB8B39D70EF1}"/>
              </a:ext>
            </a:extLst>
          </p:cNvPr>
          <p:cNvSpPr/>
          <p:nvPr/>
        </p:nvSpPr>
        <p:spPr>
          <a:xfrm>
            <a:off x="8226669" y="1880943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3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F1398D1-65C9-40A8-A6CE-04BA6A4770B1}"/>
              </a:ext>
            </a:extLst>
          </p:cNvPr>
          <p:cNvSpPr/>
          <p:nvPr/>
        </p:nvSpPr>
        <p:spPr>
          <a:xfrm>
            <a:off x="8874741" y="1875520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4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A1C573F-A12E-4634-A979-4BD2CBBDF120}"/>
              </a:ext>
            </a:extLst>
          </p:cNvPr>
          <p:cNvSpPr/>
          <p:nvPr/>
        </p:nvSpPr>
        <p:spPr>
          <a:xfrm>
            <a:off x="9522813" y="1870097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7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6315138-F0F0-4C14-8CF2-0C9F5D70377F}"/>
              </a:ext>
            </a:extLst>
          </p:cNvPr>
          <p:cNvSpPr/>
          <p:nvPr/>
        </p:nvSpPr>
        <p:spPr>
          <a:xfrm>
            <a:off x="10170885" y="1864674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9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1E722C-CA24-4F51-9E22-C25F4B72ADCE}"/>
              </a:ext>
            </a:extLst>
          </p:cNvPr>
          <p:cNvSpPr/>
          <p:nvPr/>
        </p:nvSpPr>
        <p:spPr>
          <a:xfrm>
            <a:off x="7966620" y="1628800"/>
            <a:ext cx="2952328" cy="1008112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4354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2D885C-0A15-4D6B-8EEE-E5B9550E3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780" y="404664"/>
            <a:ext cx="10360501" cy="610820"/>
          </a:xfrm>
        </p:spPr>
        <p:txBody>
          <a:bodyPr>
            <a:normAutofit fontScale="90000"/>
          </a:bodyPr>
          <a:lstStyle/>
          <a:p>
            <a:pPr algn="l"/>
            <a:r>
              <a:rPr lang="en-IN" sz="3600" b="1" dirty="0">
                <a:solidFill>
                  <a:schemeClr val="accent2"/>
                </a:solidFill>
              </a:rPr>
              <a:t>NOTASI PSEUDOCODE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1B1F9F4-9599-4433-98ED-36CF1435CFB4}"/>
              </a:ext>
            </a:extLst>
          </p:cNvPr>
          <p:cNvCxnSpPr/>
          <p:nvPr/>
        </p:nvCxnSpPr>
        <p:spPr>
          <a:xfrm>
            <a:off x="549796" y="998236"/>
            <a:ext cx="1008112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21F4D40-4A03-4D85-857C-A448872049CD}"/>
              </a:ext>
            </a:extLst>
          </p:cNvPr>
          <p:cNvSpPr txBox="1"/>
          <p:nvPr/>
        </p:nvSpPr>
        <p:spPr>
          <a:xfrm>
            <a:off x="580838" y="1412776"/>
            <a:ext cx="8969958" cy="415498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dirty="0" err="1">
                <a:solidFill>
                  <a:srgbClr val="9C319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func</a:t>
            </a:r>
            <a:r>
              <a:rPr lang="en-US" dirty="0">
                <a:solidFill>
                  <a:srgbClr val="9C319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dirty="0" err="1">
                <a:solidFill>
                  <a:srgbClr val="9C319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insertionsort</a:t>
            </a:r>
            <a:r>
              <a:rPr lang="en-US" dirty="0">
                <a:solidFill>
                  <a:srgbClr val="9C319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(var </a:t>
            </a:r>
            <a:r>
              <a:rPr lang="en-US" dirty="0" err="1">
                <a:solidFill>
                  <a:srgbClr val="00BC8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</a:t>
            </a:r>
            <a:r>
              <a:rPr lang="en-US" dirty="0">
                <a:solidFill>
                  <a:srgbClr val="9C319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as array)</a:t>
            </a:r>
          </a:p>
          <a:p>
            <a:r>
              <a:rPr lang="en-US" dirty="0">
                <a:solidFill>
                  <a:srgbClr val="9C319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for </a:t>
            </a:r>
            <a:r>
              <a:rPr lang="en-US" dirty="0" err="1">
                <a:solidFill>
                  <a:srgbClr val="00BC8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lang="en-US" dirty="0">
                <a:solidFill>
                  <a:srgbClr val="9C319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from 1 to length(</a:t>
            </a:r>
            <a:r>
              <a:rPr lang="en-US" dirty="0" err="1">
                <a:solidFill>
                  <a:srgbClr val="00BC8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</a:t>
            </a:r>
            <a:r>
              <a:rPr lang="en-US" dirty="0">
                <a:solidFill>
                  <a:srgbClr val="9C319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)-1</a:t>
            </a:r>
          </a:p>
          <a:p>
            <a:r>
              <a:rPr lang="en-US" dirty="0">
                <a:solidFill>
                  <a:srgbClr val="9C319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dirty="0">
                <a:solidFill>
                  <a:srgbClr val="00BC8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j</a:t>
            </a:r>
            <a:r>
              <a:rPr lang="en-US" dirty="0">
                <a:solidFill>
                  <a:srgbClr val="9C319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</a:t>
            </a:r>
            <a:r>
              <a:rPr lang="en-US" dirty="0" err="1">
                <a:solidFill>
                  <a:srgbClr val="00BC8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</a:t>
            </a:r>
            <a:endParaRPr lang="en-US" dirty="0">
              <a:solidFill>
                <a:srgbClr val="00BC82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dirty="0">
                <a:solidFill>
                  <a:srgbClr val="9C319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while(</a:t>
            </a:r>
            <a:r>
              <a:rPr lang="en-US" dirty="0">
                <a:solidFill>
                  <a:srgbClr val="00BC8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j</a:t>
            </a:r>
            <a:r>
              <a:rPr lang="en-US" dirty="0">
                <a:solidFill>
                  <a:srgbClr val="9C319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&gt;0)</a:t>
            </a:r>
          </a:p>
          <a:p>
            <a:r>
              <a:rPr lang="en-US" dirty="0">
                <a:solidFill>
                  <a:srgbClr val="9C319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   if (</a:t>
            </a:r>
            <a:r>
              <a:rPr lang="en-US" dirty="0" err="1">
                <a:solidFill>
                  <a:srgbClr val="00BC8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</a:t>
            </a:r>
            <a:r>
              <a:rPr lang="en-US" dirty="0">
                <a:solidFill>
                  <a:srgbClr val="9C319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</a:t>
            </a:r>
            <a:r>
              <a:rPr lang="en-US" dirty="0">
                <a:solidFill>
                  <a:srgbClr val="00BC8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j</a:t>
            </a:r>
            <a:r>
              <a:rPr lang="en-US" dirty="0">
                <a:solidFill>
                  <a:srgbClr val="9C319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] &lt; </a:t>
            </a:r>
            <a:r>
              <a:rPr lang="en-US" dirty="0" err="1">
                <a:solidFill>
                  <a:srgbClr val="00BC8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</a:t>
            </a:r>
            <a:r>
              <a:rPr lang="en-US" dirty="0">
                <a:solidFill>
                  <a:srgbClr val="9C319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</a:t>
            </a:r>
            <a:r>
              <a:rPr lang="en-US" dirty="0">
                <a:solidFill>
                  <a:srgbClr val="00BC8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j</a:t>
            </a:r>
            <a:r>
              <a:rPr lang="en-US" dirty="0">
                <a:solidFill>
                  <a:srgbClr val="9C319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-1] )</a:t>
            </a:r>
          </a:p>
          <a:p>
            <a:r>
              <a:rPr lang="en-US" dirty="0">
                <a:solidFill>
                  <a:srgbClr val="9C319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       swap (</a:t>
            </a:r>
            <a:r>
              <a:rPr lang="en-US" dirty="0" err="1">
                <a:solidFill>
                  <a:srgbClr val="00BC8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</a:t>
            </a:r>
            <a:r>
              <a:rPr lang="en-US" dirty="0">
                <a:solidFill>
                  <a:srgbClr val="9C319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</a:t>
            </a:r>
            <a:r>
              <a:rPr lang="en-US" dirty="0">
                <a:solidFill>
                  <a:srgbClr val="00BC8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j</a:t>
            </a:r>
            <a:r>
              <a:rPr lang="en-US" dirty="0">
                <a:solidFill>
                  <a:srgbClr val="9C319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] , </a:t>
            </a:r>
            <a:r>
              <a:rPr lang="en-US" dirty="0" err="1">
                <a:solidFill>
                  <a:srgbClr val="00BC8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</a:t>
            </a:r>
            <a:r>
              <a:rPr lang="en-US" dirty="0">
                <a:solidFill>
                  <a:srgbClr val="9C319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</a:t>
            </a:r>
            <a:r>
              <a:rPr lang="en-US" dirty="0">
                <a:solidFill>
                  <a:srgbClr val="00BC8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j</a:t>
            </a:r>
            <a:r>
              <a:rPr lang="en-US" dirty="0">
                <a:solidFill>
                  <a:srgbClr val="9C319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-1] )</a:t>
            </a:r>
          </a:p>
          <a:p>
            <a:r>
              <a:rPr lang="en-US" dirty="0">
                <a:solidFill>
                  <a:srgbClr val="9C319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   end if</a:t>
            </a:r>
          </a:p>
          <a:p>
            <a:r>
              <a:rPr lang="en-US" dirty="0">
                <a:solidFill>
                  <a:srgbClr val="9C319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   </a:t>
            </a:r>
            <a:r>
              <a:rPr lang="en-US" dirty="0">
                <a:solidFill>
                  <a:srgbClr val="00BC8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j</a:t>
            </a:r>
            <a:r>
              <a:rPr lang="en-US" dirty="0">
                <a:solidFill>
                  <a:srgbClr val="9C319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--</a:t>
            </a:r>
          </a:p>
          <a:p>
            <a:r>
              <a:rPr lang="en-US" dirty="0">
                <a:solidFill>
                  <a:srgbClr val="9C319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end while</a:t>
            </a:r>
          </a:p>
          <a:p>
            <a:r>
              <a:rPr lang="en-US" dirty="0">
                <a:solidFill>
                  <a:srgbClr val="9C319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end for</a:t>
            </a:r>
          </a:p>
          <a:p>
            <a:r>
              <a:rPr lang="en-US" dirty="0">
                <a:solidFill>
                  <a:srgbClr val="9C319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end </a:t>
            </a:r>
            <a:r>
              <a:rPr lang="en-US" dirty="0" err="1">
                <a:solidFill>
                  <a:srgbClr val="9C319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func</a:t>
            </a:r>
            <a:endParaRPr lang="en-US" dirty="0">
              <a:solidFill>
                <a:srgbClr val="9C319F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36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4D19976E-DF6E-479E-9632-5F90F25C420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" r="13"/>
          <a:stretch>
            <a:fillRect/>
          </a:stretch>
        </p:blipFill>
        <p:spPr/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A943494-1999-4C3D-BC5E-51B2449AFDBB}"/>
              </a:ext>
            </a:extLst>
          </p:cNvPr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39000">
                <a:schemeClr val="accent2">
                  <a:alpha val="90000"/>
                </a:schemeClr>
              </a:gs>
              <a:gs pos="100000">
                <a:schemeClr val="accent3">
                  <a:alpha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7B056BC-DF8A-40DC-B4EC-8036A6BACB86}"/>
              </a:ext>
            </a:extLst>
          </p:cNvPr>
          <p:cNvSpPr txBox="1"/>
          <p:nvPr/>
        </p:nvSpPr>
        <p:spPr>
          <a:xfrm>
            <a:off x="3286100" y="3133417"/>
            <a:ext cx="5616624" cy="1015663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>
              <a:defRPr/>
            </a:pPr>
            <a:r>
              <a:rPr lang="en-US" sz="6000" kern="0" dirty="0">
                <a:solidFill>
                  <a:schemeClr val="bg1"/>
                </a:solidFill>
                <a:latin typeface="Bebas Neue" panose="00000500000000000000" pitchFamily="2" charset="0"/>
                <a:cs typeface="Arial" panose="020B0604020202020204" pitchFamily="34" charset="0"/>
              </a:rPr>
              <a:t>#5P INSERTION SORT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D27509E-BD83-41B7-AE68-6C0EE03B46F2}"/>
              </a:ext>
            </a:extLst>
          </p:cNvPr>
          <p:cNvSpPr/>
          <p:nvPr/>
        </p:nvSpPr>
        <p:spPr>
          <a:xfrm>
            <a:off x="5518348" y="2729137"/>
            <a:ext cx="1152128" cy="563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9C319F"/>
                </a:solidFill>
                <a:latin typeface="Bebas Neue" panose="00000500000000000000" pitchFamily="2" charset="0"/>
              </a:rPr>
              <a:t>NEXT</a:t>
            </a:r>
            <a:endParaRPr lang="en-ID" sz="3200" b="1" dirty="0">
              <a:solidFill>
                <a:srgbClr val="9C319F"/>
              </a:solidFill>
              <a:latin typeface="Bebas Neue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1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5" grpId="1"/>
      <p:bldP spid="37" grpId="0" animBg="1"/>
      <p:bldP spid="3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4D19976E-DF6E-479E-9632-5F90F25C420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" r="13"/>
          <a:stretch>
            <a:fillRect/>
          </a:stretch>
        </p:blipFill>
        <p:spPr/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A943494-1999-4C3D-BC5E-51B2449AFDBB}"/>
              </a:ext>
            </a:extLst>
          </p:cNvPr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39000">
                <a:schemeClr val="accent2">
                  <a:alpha val="90000"/>
                </a:schemeClr>
              </a:gs>
              <a:gs pos="100000">
                <a:schemeClr val="accent3">
                  <a:alpha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D3C654-5138-4B12-9BD2-379EEEA599BF}"/>
              </a:ext>
            </a:extLst>
          </p:cNvPr>
          <p:cNvSpPr txBox="1"/>
          <p:nvPr/>
        </p:nvSpPr>
        <p:spPr>
          <a:xfrm>
            <a:off x="2480944" y="2708920"/>
            <a:ext cx="7226936" cy="1015663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>
              <a:defRPr/>
            </a:pPr>
            <a:r>
              <a:rPr lang="en-US" sz="6000" b="1" kern="0" dirty="0">
                <a:solidFill>
                  <a:schemeClr val="bg1"/>
                </a:solidFill>
                <a:latin typeface="Bebas Neue" panose="00000500000000000000" pitchFamily="2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95BB2F-97E3-4234-B0C4-7B8B8724B29B}"/>
              </a:ext>
            </a:extLst>
          </p:cNvPr>
          <p:cNvSpPr txBox="1"/>
          <p:nvPr/>
        </p:nvSpPr>
        <p:spPr>
          <a:xfrm>
            <a:off x="2480944" y="3400201"/>
            <a:ext cx="7226936" cy="76944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>
              <a:defRPr/>
            </a:pPr>
            <a:r>
              <a:rPr lang="en-US" sz="4400" kern="0" dirty="0">
                <a:solidFill>
                  <a:schemeClr val="bg1"/>
                </a:solidFill>
                <a:latin typeface="Bebas Neue Book" panose="00000500000000000000" pitchFamily="2" charset="0"/>
                <a:cs typeface="Arial" panose="020B0604020202020204" pitchFamily="34" charset="0"/>
              </a:rPr>
              <a:t>KEEP LEARNING &amp; KEEP SPIRITS</a:t>
            </a:r>
          </a:p>
        </p:txBody>
      </p:sp>
    </p:spTree>
    <p:extLst>
      <p:ext uri="{BB962C8B-B14F-4D97-AF65-F5344CB8AC3E}">
        <p14:creationId xmlns:p14="http://schemas.microsoft.com/office/powerpoint/2010/main" val="364086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  <p:bldP spid="29" grpId="0"/>
      <p:bldP spid="29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2D885C-0A15-4D6B-8EEE-E5B9550E3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780" y="404664"/>
            <a:ext cx="10360501" cy="610820"/>
          </a:xfrm>
        </p:spPr>
        <p:txBody>
          <a:bodyPr>
            <a:normAutofit fontScale="90000"/>
          </a:bodyPr>
          <a:lstStyle/>
          <a:p>
            <a:pPr algn="l"/>
            <a:r>
              <a:rPr lang="en-IN" sz="3600" dirty="0">
                <a:solidFill>
                  <a:schemeClr val="accent2"/>
                </a:solidFill>
              </a:rPr>
              <a:t>INSERTION SORT</a:t>
            </a:r>
            <a:r>
              <a:rPr lang="en-IN" sz="3600" b="1" dirty="0">
                <a:solidFill>
                  <a:schemeClr val="accent2"/>
                </a:solidFill>
              </a:rPr>
              <a:t> ?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1B1F9F4-9599-4433-98ED-36CF1435CFB4}"/>
              </a:ext>
            </a:extLst>
          </p:cNvPr>
          <p:cNvCxnSpPr/>
          <p:nvPr/>
        </p:nvCxnSpPr>
        <p:spPr>
          <a:xfrm>
            <a:off x="549796" y="998236"/>
            <a:ext cx="1008112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54CF7AE-19DD-4CC2-88C0-FD476CC4D2DD}"/>
              </a:ext>
            </a:extLst>
          </p:cNvPr>
          <p:cNvSpPr txBox="1"/>
          <p:nvPr/>
        </p:nvSpPr>
        <p:spPr>
          <a:xfrm>
            <a:off x="580838" y="1412776"/>
            <a:ext cx="7529798" cy="2289858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Algoritma</a:t>
            </a:r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 </a:t>
            </a:r>
            <a:r>
              <a:rPr lang="en-US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sederhana</a:t>
            </a:r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 </a:t>
            </a:r>
            <a:r>
              <a:rPr lang="en-US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untuk</a:t>
            </a:r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 </a:t>
            </a:r>
            <a:r>
              <a:rPr lang="en-US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pengurutan</a:t>
            </a:r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 </a:t>
            </a:r>
            <a:r>
              <a:rPr lang="en-US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sekumpulan</a:t>
            </a:r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 data </a:t>
            </a:r>
            <a:r>
              <a:rPr lang="en-US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dengan</a:t>
            </a:r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 </a:t>
            </a:r>
            <a:r>
              <a:rPr lang="en-US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membandingkan</a:t>
            </a:r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 </a:t>
            </a:r>
            <a:r>
              <a:rPr lang="en-US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semua</a:t>
            </a:r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 data </a:t>
            </a:r>
            <a:r>
              <a:rPr lang="en-US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mulai</a:t>
            </a:r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 </a:t>
            </a:r>
            <a:r>
              <a:rPr lang="en-US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dari</a:t>
            </a:r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 data ke-2 </a:t>
            </a:r>
            <a:r>
              <a:rPr lang="en-US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dengan</a:t>
            </a:r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 data ke-1 dan </a:t>
            </a:r>
            <a:r>
              <a:rPr lang="en-US" kern="0" dirty="0" err="1">
                <a:solidFill>
                  <a:srgbClr val="9C319F"/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mulai</a:t>
            </a:r>
            <a:r>
              <a:rPr lang="en-US" kern="0" dirty="0">
                <a:solidFill>
                  <a:srgbClr val="9C319F"/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 </a:t>
            </a:r>
            <a:r>
              <a:rPr lang="en-US" kern="0" dirty="0" err="1">
                <a:solidFill>
                  <a:srgbClr val="9C319F"/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dari</a:t>
            </a:r>
            <a:r>
              <a:rPr lang="en-US" kern="0" dirty="0">
                <a:solidFill>
                  <a:srgbClr val="9C319F"/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 </a:t>
            </a:r>
            <a:r>
              <a:rPr lang="en-US" kern="0" dirty="0" err="1">
                <a:solidFill>
                  <a:srgbClr val="9C319F"/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datanya</a:t>
            </a:r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 </a:t>
            </a:r>
            <a:r>
              <a:rPr lang="en-US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terus</a:t>
            </a:r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 </a:t>
            </a:r>
            <a:r>
              <a:rPr lang="en-US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bertambah</a:t>
            </a:r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 </a:t>
            </a:r>
            <a:r>
              <a:rPr lang="en-US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sampai</a:t>
            </a:r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 </a:t>
            </a:r>
            <a:r>
              <a:rPr lang="en-US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berapa</a:t>
            </a:r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 </a:t>
            </a:r>
            <a:r>
              <a:rPr lang="en-US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jumlah</a:t>
            </a:r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 </a:t>
            </a:r>
            <a:r>
              <a:rPr lang="en-US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sekumpulan</a:t>
            </a:r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 data dan </a:t>
            </a:r>
            <a:r>
              <a:rPr lang="en-US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dibandingkan</a:t>
            </a:r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 </a:t>
            </a:r>
            <a:r>
              <a:rPr lang="en-US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datanya</a:t>
            </a:r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 </a:t>
            </a:r>
            <a:r>
              <a:rPr lang="en-US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sampai</a:t>
            </a:r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 data ke-1.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11D8298-367D-431E-8ED8-BC419CA60D4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96" y="3789040"/>
            <a:ext cx="3090805" cy="27363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186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2D885C-0A15-4D6B-8EEE-E5B9550E3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780" y="404664"/>
            <a:ext cx="10360501" cy="610820"/>
          </a:xfrm>
        </p:spPr>
        <p:txBody>
          <a:bodyPr>
            <a:normAutofit fontScale="90000"/>
          </a:bodyPr>
          <a:lstStyle/>
          <a:p>
            <a:pPr algn="l"/>
            <a:r>
              <a:rPr lang="en-IN" sz="3600" dirty="0">
                <a:solidFill>
                  <a:schemeClr val="accent2"/>
                </a:solidFill>
              </a:rPr>
              <a:t>CARA KERJA INSERTION SORT</a:t>
            </a:r>
            <a:endParaRPr lang="en-IN" sz="3600" b="1" dirty="0">
              <a:solidFill>
                <a:schemeClr val="accent2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1B1F9F4-9599-4433-98ED-36CF1435CFB4}"/>
              </a:ext>
            </a:extLst>
          </p:cNvPr>
          <p:cNvCxnSpPr/>
          <p:nvPr/>
        </p:nvCxnSpPr>
        <p:spPr>
          <a:xfrm>
            <a:off x="549796" y="998236"/>
            <a:ext cx="1008112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031B9428-48A4-4C32-ADEF-2F3BD3471C2E}"/>
              </a:ext>
            </a:extLst>
          </p:cNvPr>
          <p:cNvSpPr/>
          <p:nvPr/>
        </p:nvSpPr>
        <p:spPr>
          <a:xfrm>
            <a:off x="549796" y="1933588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4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5E4B50-132D-4F3A-B2C0-C453D6D21543}"/>
              </a:ext>
            </a:extLst>
          </p:cNvPr>
          <p:cNvSpPr/>
          <p:nvPr/>
        </p:nvSpPr>
        <p:spPr>
          <a:xfrm>
            <a:off x="1197868" y="1928165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7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94BCEB-B8AE-4B4A-B726-22657B29E35B}"/>
              </a:ext>
            </a:extLst>
          </p:cNvPr>
          <p:cNvSpPr/>
          <p:nvPr/>
        </p:nvSpPr>
        <p:spPr>
          <a:xfrm>
            <a:off x="1845940" y="1922742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3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6FF10F-F12F-4781-83E1-6E2989922001}"/>
              </a:ext>
            </a:extLst>
          </p:cNvPr>
          <p:cNvSpPr/>
          <p:nvPr/>
        </p:nvSpPr>
        <p:spPr>
          <a:xfrm>
            <a:off x="2494012" y="1917319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9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D49560-51DC-4B56-8178-572ADF7A11AC}"/>
              </a:ext>
            </a:extLst>
          </p:cNvPr>
          <p:cNvSpPr txBox="1"/>
          <p:nvPr/>
        </p:nvSpPr>
        <p:spPr>
          <a:xfrm>
            <a:off x="549796" y="1207869"/>
            <a:ext cx="7529798" cy="51706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ASCENDING</a:t>
            </a:r>
            <a:endParaRPr lang="en-US" kern="0" dirty="0">
              <a:solidFill>
                <a:srgbClr val="00BC82"/>
              </a:solidFill>
              <a:latin typeface="Kanit" panose="00000500000000000000" pitchFamily="50" charset="-34"/>
              <a:ea typeface="Open Sans" panose="020B0606030504020204" pitchFamily="34" charset="0"/>
              <a:cs typeface="Kanit" panose="000005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0821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2D885C-0A15-4D6B-8EEE-E5B9550E3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780" y="404664"/>
            <a:ext cx="10360501" cy="610820"/>
          </a:xfrm>
        </p:spPr>
        <p:txBody>
          <a:bodyPr>
            <a:normAutofit fontScale="90000"/>
          </a:bodyPr>
          <a:lstStyle/>
          <a:p>
            <a:pPr algn="l"/>
            <a:r>
              <a:rPr lang="en-IN" sz="3600" dirty="0">
                <a:solidFill>
                  <a:schemeClr val="accent2"/>
                </a:solidFill>
              </a:rPr>
              <a:t>CARA KERJA INSERTION SORT</a:t>
            </a:r>
            <a:endParaRPr lang="en-IN" sz="3600" b="1" dirty="0">
              <a:solidFill>
                <a:schemeClr val="accent2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1B1F9F4-9599-4433-98ED-36CF1435CFB4}"/>
              </a:ext>
            </a:extLst>
          </p:cNvPr>
          <p:cNvCxnSpPr/>
          <p:nvPr/>
        </p:nvCxnSpPr>
        <p:spPr>
          <a:xfrm>
            <a:off x="549796" y="998236"/>
            <a:ext cx="1008112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031B9428-48A4-4C32-ADEF-2F3BD3471C2E}"/>
              </a:ext>
            </a:extLst>
          </p:cNvPr>
          <p:cNvSpPr/>
          <p:nvPr/>
        </p:nvSpPr>
        <p:spPr>
          <a:xfrm>
            <a:off x="549796" y="1933588"/>
            <a:ext cx="504056" cy="517065"/>
          </a:xfrm>
          <a:prstGeom prst="rect">
            <a:avLst/>
          </a:prstGeom>
          <a:solidFill>
            <a:srgbClr val="00BC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4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5E4B50-132D-4F3A-B2C0-C453D6D21543}"/>
              </a:ext>
            </a:extLst>
          </p:cNvPr>
          <p:cNvSpPr/>
          <p:nvPr/>
        </p:nvSpPr>
        <p:spPr>
          <a:xfrm>
            <a:off x="1197868" y="1928165"/>
            <a:ext cx="504056" cy="517065"/>
          </a:xfrm>
          <a:prstGeom prst="rect">
            <a:avLst/>
          </a:prstGeom>
          <a:solidFill>
            <a:srgbClr val="00BC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7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94BCEB-B8AE-4B4A-B726-22657B29E35B}"/>
              </a:ext>
            </a:extLst>
          </p:cNvPr>
          <p:cNvSpPr/>
          <p:nvPr/>
        </p:nvSpPr>
        <p:spPr>
          <a:xfrm>
            <a:off x="1845940" y="1922742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3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6FF10F-F12F-4781-83E1-6E2989922001}"/>
              </a:ext>
            </a:extLst>
          </p:cNvPr>
          <p:cNvSpPr/>
          <p:nvPr/>
        </p:nvSpPr>
        <p:spPr>
          <a:xfrm>
            <a:off x="2494012" y="1917319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9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D49560-51DC-4B56-8178-572ADF7A11AC}"/>
              </a:ext>
            </a:extLst>
          </p:cNvPr>
          <p:cNvSpPr txBox="1"/>
          <p:nvPr/>
        </p:nvSpPr>
        <p:spPr>
          <a:xfrm>
            <a:off x="549796" y="1207869"/>
            <a:ext cx="7529798" cy="51706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ASCENDING</a:t>
            </a:r>
            <a:endParaRPr lang="en-US" kern="0" dirty="0">
              <a:solidFill>
                <a:srgbClr val="00BC82"/>
              </a:solidFill>
              <a:latin typeface="Kanit" panose="00000500000000000000" pitchFamily="50" charset="-34"/>
              <a:ea typeface="Open Sans" panose="020B0606030504020204" pitchFamily="34" charset="0"/>
              <a:cs typeface="Kanit" panose="00000500000000000000" pitchFamily="50" charset="-34"/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71EBE913-6CDA-4186-A45C-CF8BCB39390F}"/>
              </a:ext>
            </a:extLst>
          </p:cNvPr>
          <p:cNvSpPr/>
          <p:nvPr/>
        </p:nvSpPr>
        <p:spPr>
          <a:xfrm rot="5400000">
            <a:off x="1013602" y="2338543"/>
            <a:ext cx="266611" cy="618160"/>
          </a:xfrm>
          <a:prstGeom prst="rightBrace">
            <a:avLst/>
          </a:prstGeom>
          <a:ln w="38100">
            <a:solidFill>
              <a:srgbClr val="00BC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A9F566-3834-464C-AC5E-580D914AC579}"/>
              </a:ext>
            </a:extLst>
          </p:cNvPr>
          <p:cNvSpPr/>
          <p:nvPr/>
        </p:nvSpPr>
        <p:spPr>
          <a:xfrm>
            <a:off x="549796" y="2860862"/>
            <a:ext cx="504056" cy="517065"/>
          </a:xfrm>
          <a:prstGeom prst="rect">
            <a:avLst/>
          </a:prstGeom>
          <a:solidFill>
            <a:srgbClr val="00BC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4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B070B5-B0D5-4E70-85B3-6DA439EF5302}"/>
              </a:ext>
            </a:extLst>
          </p:cNvPr>
          <p:cNvSpPr/>
          <p:nvPr/>
        </p:nvSpPr>
        <p:spPr>
          <a:xfrm>
            <a:off x="1197868" y="2855439"/>
            <a:ext cx="504056" cy="517065"/>
          </a:xfrm>
          <a:prstGeom prst="rect">
            <a:avLst/>
          </a:prstGeom>
          <a:solidFill>
            <a:srgbClr val="00BC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7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2306B1-9355-4E93-8E86-F80DE6770641}"/>
              </a:ext>
            </a:extLst>
          </p:cNvPr>
          <p:cNvSpPr/>
          <p:nvPr/>
        </p:nvSpPr>
        <p:spPr>
          <a:xfrm>
            <a:off x="1845940" y="2850016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3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F1102B-809E-48FF-BDBE-65E7031FE24E}"/>
              </a:ext>
            </a:extLst>
          </p:cNvPr>
          <p:cNvSpPr/>
          <p:nvPr/>
        </p:nvSpPr>
        <p:spPr>
          <a:xfrm>
            <a:off x="2494012" y="2844593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9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81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2D885C-0A15-4D6B-8EEE-E5B9550E3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780" y="404664"/>
            <a:ext cx="10360501" cy="610820"/>
          </a:xfrm>
        </p:spPr>
        <p:txBody>
          <a:bodyPr>
            <a:normAutofit fontScale="90000"/>
          </a:bodyPr>
          <a:lstStyle/>
          <a:p>
            <a:pPr algn="l"/>
            <a:r>
              <a:rPr lang="en-IN" sz="3600" dirty="0">
                <a:solidFill>
                  <a:schemeClr val="accent2"/>
                </a:solidFill>
              </a:rPr>
              <a:t>CARA KERJA INSERTION SORT</a:t>
            </a:r>
            <a:endParaRPr lang="en-IN" sz="3600" b="1" dirty="0">
              <a:solidFill>
                <a:schemeClr val="accent2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1B1F9F4-9599-4433-98ED-36CF1435CFB4}"/>
              </a:ext>
            </a:extLst>
          </p:cNvPr>
          <p:cNvCxnSpPr/>
          <p:nvPr/>
        </p:nvCxnSpPr>
        <p:spPr>
          <a:xfrm>
            <a:off x="549796" y="998236"/>
            <a:ext cx="1008112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031B9428-48A4-4C32-ADEF-2F3BD3471C2E}"/>
              </a:ext>
            </a:extLst>
          </p:cNvPr>
          <p:cNvSpPr/>
          <p:nvPr/>
        </p:nvSpPr>
        <p:spPr>
          <a:xfrm>
            <a:off x="549796" y="1933588"/>
            <a:ext cx="504056" cy="5170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4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5E4B50-132D-4F3A-B2C0-C453D6D21543}"/>
              </a:ext>
            </a:extLst>
          </p:cNvPr>
          <p:cNvSpPr/>
          <p:nvPr/>
        </p:nvSpPr>
        <p:spPr>
          <a:xfrm>
            <a:off x="1197868" y="1928165"/>
            <a:ext cx="504056" cy="5170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7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94BCEB-B8AE-4B4A-B726-22657B29E35B}"/>
              </a:ext>
            </a:extLst>
          </p:cNvPr>
          <p:cNvSpPr/>
          <p:nvPr/>
        </p:nvSpPr>
        <p:spPr>
          <a:xfrm>
            <a:off x="1845940" y="1922742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3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6FF10F-F12F-4781-83E1-6E2989922001}"/>
              </a:ext>
            </a:extLst>
          </p:cNvPr>
          <p:cNvSpPr/>
          <p:nvPr/>
        </p:nvSpPr>
        <p:spPr>
          <a:xfrm>
            <a:off x="2494012" y="1917319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9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D49560-51DC-4B56-8178-572ADF7A11AC}"/>
              </a:ext>
            </a:extLst>
          </p:cNvPr>
          <p:cNvSpPr txBox="1"/>
          <p:nvPr/>
        </p:nvSpPr>
        <p:spPr>
          <a:xfrm>
            <a:off x="549796" y="1207869"/>
            <a:ext cx="7529798" cy="51706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ASCENDING</a:t>
            </a:r>
            <a:endParaRPr lang="en-US" kern="0" dirty="0">
              <a:solidFill>
                <a:srgbClr val="00BC82"/>
              </a:solidFill>
              <a:latin typeface="Kanit" panose="00000500000000000000" pitchFamily="50" charset="-34"/>
              <a:ea typeface="Open Sans" panose="020B0606030504020204" pitchFamily="34" charset="0"/>
              <a:cs typeface="Kanit" panose="00000500000000000000" pitchFamily="50" charset="-34"/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71EBE913-6CDA-4186-A45C-CF8BCB39390F}"/>
              </a:ext>
            </a:extLst>
          </p:cNvPr>
          <p:cNvSpPr/>
          <p:nvPr/>
        </p:nvSpPr>
        <p:spPr>
          <a:xfrm rot="5400000">
            <a:off x="1610572" y="3253226"/>
            <a:ext cx="266611" cy="618160"/>
          </a:xfrm>
          <a:prstGeom prst="rightBrace">
            <a:avLst/>
          </a:prstGeom>
          <a:ln w="38100">
            <a:solidFill>
              <a:srgbClr val="00BC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A9F566-3834-464C-AC5E-580D914AC579}"/>
              </a:ext>
            </a:extLst>
          </p:cNvPr>
          <p:cNvSpPr/>
          <p:nvPr/>
        </p:nvSpPr>
        <p:spPr>
          <a:xfrm>
            <a:off x="549796" y="2860862"/>
            <a:ext cx="504056" cy="5170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4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B070B5-B0D5-4E70-85B3-6DA439EF5302}"/>
              </a:ext>
            </a:extLst>
          </p:cNvPr>
          <p:cNvSpPr/>
          <p:nvPr/>
        </p:nvSpPr>
        <p:spPr>
          <a:xfrm>
            <a:off x="1197868" y="2855439"/>
            <a:ext cx="504056" cy="517065"/>
          </a:xfrm>
          <a:prstGeom prst="rect">
            <a:avLst/>
          </a:prstGeom>
          <a:solidFill>
            <a:srgbClr val="00BC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7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2306B1-9355-4E93-8E86-F80DE6770641}"/>
              </a:ext>
            </a:extLst>
          </p:cNvPr>
          <p:cNvSpPr/>
          <p:nvPr/>
        </p:nvSpPr>
        <p:spPr>
          <a:xfrm>
            <a:off x="1845940" y="2850016"/>
            <a:ext cx="504056" cy="517065"/>
          </a:xfrm>
          <a:prstGeom prst="rect">
            <a:avLst/>
          </a:prstGeom>
          <a:solidFill>
            <a:srgbClr val="00BC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3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F1102B-809E-48FF-BDBE-65E7031FE24E}"/>
              </a:ext>
            </a:extLst>
          </p:cNvPr>
          <p:cNvSpPr/>
          <p:nvPr/>
        </p:nvSpPr>
        <p:spPr>
          <a:xfrm>
            <a:off x="2494012" y="2844593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9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B77779-989A-46AB-AECE-C05AEF8D7C49}"/>
              </a:ext>
            </a:extLst>
          </p:cNvPr>
          <p:cNvSpPr/>
          <p:nvPr/>
        </p:nvSpPr>
        <p:spPr>
          <a:xfrm>
            <a:off x="549796" y="3777896"/>
            <a:ext cx="504056" cy="5170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4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ABA2A2-1032-41D3-B470-C4290DE79AB6}"/>
              </a:ext>
            </a:extLst>
          </p:cNvPr>
          <p:cNvSpPr/>
          <p:nvPr/>
        </p:nvSpPr>
        <p:spPr>
          <a:xfrm>
            <a:off x="1197868" y="3772473"/>
            <a:ext cx="504056" cy="517065"/>
          </a:xfrm>
          <a:prstGeom prst="rect">
            <a:avLst/>
          </a:prstGeom>
          <a:solidFill>
            <a:srgbClr val="00BC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3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54C5BE-D0F9-4A98-8891-144352BA6C5A}"/>
              </a:ext>
            </a:extLst>
          </p:cNvPr>
          <p:cNvSpPr/>
          <p:nvPr/>
        </p:nvSpPr>
        <p:spPr>
          <a:xfrm>
            <a:off x="1845940" y="3767050"/>
            <a:ext cx="504056" cy="517065"/>
          </a:xfrm>
          <a:prstGeom prst="rect">
            <a:avLst/>
          </a:prstGeom>
          <a:solidFill>
            <a:srgbClr val="00BC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7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8AC329C-7821-45B7-BE3D-0DEAA947C7EA}"/>
              </a:ext>
            </a:extLst>
          </p:cNvPr>
          <p:cNvSpPr/>
          <p:nvPr/>
        </p:nvSpPr>
        <p:spPr>
          <a:xfrm>
            <a:off x="2494012" y="3761627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9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1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 animBg="1"/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2D885C-0A15-4D6B-8EEE-E5B9550E3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780" y="404664"/>
            <a:ext cx="10360501" cy="610820"/>
          </a:xfrm>
        </p:spPr>
        <p:txBody>
          <a:bodyPr>
            <a:normAutofit fontScale="90000"/>
          </a:bodyPr>
          <a:lstStyle/>
          <a:p>
            <a:pPr algn="l"/>
            <a:r>
              <a:rPr lang="en-IN" sz="3600" dirty="0">
                <a:solidFill>
                  <a:schemeClr val="accent2"/>
                </a:solidFill>
              </a:rPr>
              <a:t>CARA KERJA INSERTION SORT</a:t>
            </a:r>
            <a:endParaRPr lang="en-IN" sz="3600" b="1" dirty="0">
              <a:solidFill>
                <a:schemeClr val="accent2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1B1F9F4-9599-4433-98ED-36CF1435CFB4}"/>
              </a:ext>
            </a:extLst>
          </p:cNvPr>
          <p:cNvCxnSpPr/>
          <p:nvPr/>
        </p:nvCxnSpPr>
        <p:spPr>
          <a:xfrm>
            <a:off x="549796" y="998236"/>
            <a:ext cx="1008112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031B9428-48A4-4C32-ADEF-2F3BD3471C2E}"/>
              </a:ext>
            </a:extLst>
          </p:cNvPr>
          <p:cNvSpPr/>
          <p:nvPr/>
        </p:nvSpPr>
        <p:spPr>
          <a:xfrm>
            <a:off x="549796" y="1933588"/>
            <a:ext cx="504056" cy="5170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4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5E4B50-132D-4F3A-B2C0-C453D6D21543}"/>
              </a:ext>
            </a:extLst>
          </p:cNvPr>
          <p:cNvSpPr/>
          <p:nvPr/>
        </p:nvSpPr>
        <p:spPr>
          <a:xfrm>
            <a:off x="1197868" y="1928165"/>
            <a:ext cx="504056" cy="5170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7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94BCEB-B8AE-4B4A-B726-22657B29E35B}"/>
              </a:ext>
            </a:extLst>
          </p:cNvPr>
          <p:cNvSpPr/>
          <p:nvPr/>
        </p:nvSpPr>
        <p:spPr>
          <a:xfrm>
            <a:off x="1845940" y="1922742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3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6FF10F-F12F-4781-83E1-6E2989922001}"/>
              </a:ext>
            </a:extLst>
          </p:cNvPr>
          <p:cNvSpPr/>
          <p:nvPr/>
        </p:nvSpPr>
        <p:spPr>
          <a:xfrm>
            <a:off x="2494012" y="1917319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9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D49560-51DC-4B56-8178-572ADF7A11AC}"/>
              </a:ext>
            </a:extLst>
          </p:cNvPr>
          <p:cNvSpPr txBox="1"/>
          <p:nvPr/>
        </p:nvSpPr>
        <p:spPr>
          <a:xfrm>
            <a:off x="549796" y="1207869"/>
            <a:ext cx="7529798" cy="51706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ASCENDING</a:t>
            </a:r>
            <a:endParaRPr lang="en-US" kern="0" dirty="0">
              <a:solidFill>
                <a:srgbClr val="00BC82"/>
              </a:solidFill>
              <a:latin typeface="Kanit" panose="00000500000000000000" pitchFamily="50" charset="-34"/>
              <a:ea typeface="Open Sans" panose="020B0606030504020204" pitchFamily="34" charset="0"/>
              <a:cs typeface="Kanit" panose="00000500000000000000" pitchFamily="50" charset="-34"/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71EBE913-6CDA-4186-A45C-CF8BCB39390F}"/>
              </a:ext>
            </a:extLst>
          </p:cNvPr>
          <p:cNvSpPr/>
          <p:nvPr/>
        </p:nvSpPr>
        <p:spPr>
          <a:xfrm rot="5400000">
            <a:off x="977598" y="4189557"/>
            <a:ext cx="266611" cy="618160"/>
          </a:xfrm>
          <a:prstGeom prst="rightBrace">
            <a:avLst/>
          </a:prstGeom>
          <a:ln w="38100">
            <a:solidFill>
              <a:srgbClr val="00BC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A9F566-3834-464C-AC5E-580D914AC579}"/>
              </a:ext>
            </a:extLst>
          </p:cNvPr>
          <p:cNvSpPr/>
          <p:nvPr/>
        </p:nvSpPr>
        <p:spPr>
          <a:xfrm>
            <a:off x="549796" y="2860862"/>
            <a:ext cx="504056" cy="5170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4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B070B5-B0D5-4E70-85B3-6DA439EF5302}"/>
              </a:ext>
            </a:extLst>
          </p:cNvPr>
          <p:cNvSpPr/>
          <p:nvPr/>
        </p:nvSpPr>
        <p:spPr>
          <a:xfrm>
            <a:off x="1197868" y="2855439"/>
            <a:ext cx="504056" cy="517065"/>
          </a:xfrm>
          <a:prstGeom prst="rect">
            <a:avLst/>
          </a:prstGeom>
          <a:solidFill>
            <a:srgbClr val="00BC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7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2306B1-9355-4E93-8E86-F80DE6770641}"/>
              </a:ext>
            </a:extLst>
          </p:cNvPr>
          <p:cNvSpPr/>
          <p:nvPr/>
        </p:nvSpPr>
        <p:spPr>
          <a:xfrm>
            <a:off x="1845940" y="2850016"/>
            <a:ext cx="504056" cy="517065"/>
          </a:xfrm>
          <a:prstGeom prst="rect">
            <a:avLst/>
          </a:prstGeom>
          <a:solidFill>
            <a:srgbClr val="00BC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3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F1102B-809E-48FF-BDBE-65E7031FE24E}"/>
              </a:ext>
            </a:extLst>
          </p:cNvPr>
          <p:cNvSpPr/>
          <p:nvPr/>
        </p:nvSpPr>
        <p:spPr>
          <a:xfrm>
            <a:off x="2494012" y="2844593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9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B77779-989A-46AB-AECE-C05AEF8D7C49}"/>
              </a:ext>
            </a:extLst>
          </p:cNvPr>
          <p:cNvSpPr/>
          <p:nvPr/>
        </p:nvSpPr>
        <p:spPr>
          <a:xfrm>
            <a:off x="549796" y="3777896"/>
            <a:ext cx="504056" cy="517065"/>
          </a:xfrm>
          <a:prstGeom prst="rect">
            <a:avLst/>
          </a:prstGeom>
          <a:solidFill>
            <a:srgbClr val="00BC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4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ABA2A2-1032-41D3-B470-C4290DE79AB6}"/>
              </a:ext>
            </a:extLst>
          </p:cNvPr>
          <p:cNvSpPr/>
          <p:nvPr/>
        </p:nvSpPr>
        <p:spPr>
          <a:xfrm>
            <a:off x="1197868" y="3772473"/>
            <a:ext cx="504056" cy="517065"/>
          </a:xfrm>
          <a:prstGeom prst="rect">
            <a:avLst/>
          </a:prstGeom>
          <a:solidFill>
            <a:srgbClr val="00BC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3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54C5BE-D0F9-4A98-8891-144352BA6C5A}"/>
              </a:ext>
            </a:extLst>
          </p:cNvPr>
          <p:cNvSpPr/>
          <p:nvPr/>
        </p:nvSpPr>
        <p:spPr>
          <a:xfrm>
            <a:off x="1845940" y="3767050"/>
            <a:ext cx="504056" cy="5170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7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8AC329C-7821-45B7-BE3D-0DEAA947C7EA}"/>
              </a:ext>
            </a:extLst>
          </p:cNvPr>
          <p:cNvSpPr/>
          <p:nvPr/>
        </p:nvSpPr>
        <p:spPr>
          <a:xfrm>
            <a:off x="2494012" y="3761627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9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A532896-B7BC-4400-96FD-8EAF0F5D0076}"/>
              </a:ext>
            </a:extLst>
          </p:cNvPr>
          <p:cNvSpPr/>
          <p:nvPr/>
        </p:nvSpPr>
        <p:spPr>
          <a:xfrm>
            <a:off x="549796" y="4713158"/>
            <a:ext cx="504056" cy="517065"/>
          </a:xfrm>
          <a:prstGeom prst="rect">
            <a:avLst/>
          </a:prstGeom>
          <a:solidFill>
            <a:srgbClr val="00BC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3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66926BB-9BA8-405B-9C93-4EFE9B3B407C}"/>
              </a:ext>
            </a:extLst>
          </p:cNvPr>
          <p:cNvSpPr/>
          <p:nvPr/>
        </p:nvSpPr>
        <p:spPr>
          <a:xfrm>
            <a:off x="1197868" y="4707735"/>
            <a:ext cx="504056" cy="517065"/>
          </a:xfrm>
          <a:prstGeom prst="rect">
            <a:avLst/>
          </a:prstGeom>
          <a:solidFill>
            <a:srgbClr val="00BC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4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2B4179-0DAC-4095-B177-9B6F8A457E04}"/>
              </a:ext>
            </a:extLst>
          </p:cNvPr>
          <p:cNvSpPr/>
          <p:nvPr/>
        </p:nvSpPr>
        <p:spPr>
          <a:xfrm>
            <a:off x="1845940" y="4702312"/>
            <a:ext cx="504056" cy="5170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7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88C722A-2C76-4C5D-A2BD-1EDF8E2BB43E}"/>
              </a:ext>
            </a:extLst>
          </p:cNvPr>
          <p:cNvSpPr/>
          <p:nvPr/>
        </p:nvSpPr>
        <p:spPr>
          <a:xfrm>
            <a:off x="2494012" y="4696889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9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36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2D885C-0A15-4D6B-8EEE-E5B9550E3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780" y="404664"/>
            <a:ext cx="10360501" cy="610820"/>
          </a:xfrm>
        </p:spPr>
        <p:txBody>
          <a:bodyPr>
            <a:normAutofit fontScale="90000"/>
          </a:bodyPr>
          <a:lstStyle/>
          <a:p>
            <a:pPr algn="l"/>
            <a:r>
              <a:rPr lang="en-IN" sz="3600" dirty="0">
                <a:solidFill>
                  <a:schemeClr val="accent2"/>
                </a:solidFill>
              </a:rPr>
              <a:t>CARA KERJA INSERTION SORT</a:t>
            </a:r>
            <a:endParaRPr lang="en-IN" sz="3600" b="1" dirty="0">
              <a:solidFill>
                <a:schemeClr val="accent2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1B1F9F4-9599-4433-98ED-36CF1435CFB4}"/>
              </a:ext>
            </a:extLst>
          </p:cNvPr>
          <p:cNvCxnSpPr/>
          <p:nvPr/>
        </p:nvCxnSpPr>
        <p:spPr>
          <a:xfrm>
            <a:off x="549796" y="998236"/>
            <a:ext cx="1008112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031B9428-48A4-4C32-ADEF-2F3BD3471C2E}"/>
              </a:ext>
            </a:extLst>
          </p:cNvPr>
          <p:cNvSpPr/>
          <p:nvPr/>
        </p:nvSpPr>
        <p:spPr>
          <a:xfrm>
            <a:off x="549796" y="1933588"/>
            <a:ext cx="504056" cy="5170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4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5E4B50-132D-4F3A-B2C0-C453D6D21543}"/>
              </a:ext>
            </a:extLst>
          </p:cNvPr>
          <p:cNvSpPr/>
          <p:nvPr/>
        </p:nvSpPr>
        <p:spPr>
          <a:xfrm>
            <a:off x="1197868" y="1928165"/>
            <a:ext cx="504056" cy="5170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7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94BCEB-B8AE-4B4A-B726-22657B29E35B}"/>
              </a:ext>
            </a:extLst>
          </p:cNvPr>
          <p:cNvSpPr/>
          <p:nvPr/>
        </p:nvSpPr>
        <p:spPr>
          <a:xfrm>
            <a:off x="1845940" y="1922742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3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6FF10F-F12F-4781-83E1-6E2989922001}"/>
              </a:ext>
            </a:extLst>
          </p:cNvPr>
          <p:cNvSpPr/>
          <p:nvPr/>
        </p:nvSpPr>
        <p:spPr>
          <a:xfrm>
            <a:off x="2494012" y="1917319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9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D49560-51DC-4B56-8178-572ADF7A11AC}"/>
              </a:ext>
            </a:extLst>
          </p:cNvPr>
          <p:cNvSpPr txBox="1"/>
          <p:nvPr/>
        </p:nvSpPr>
        <p:spPr>
          <a:xfrm>
            <a:off x="549796" y="1207869"/>
            <a:ext cx="7529798" cy="51706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ASCENDING</a:t>
            </a:r>
            <a:endParaRPr lang="en-US" kern="0" dirty="0">
              <a:solidFill>
                <a:srgbClr val="00BC82"/>
              </a:solidFill>
              <a:latin typeface="Kanit" panose="00000500000000000000" pitchFamily="50" charset="-34"/>
              <a:ea typeface="Open Sans" panose="020B0606030504020204" pitchFamily="34" charset="0"/>
              <a:cs typeface="Kanit" panose="00000500000000000000" pitchFamily="50" charset="-3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A9F566-3834-464C-AC5E-580D914AC579}"/>
              </a:ext>
            </a:extLst>
          </p:cNvPr>
          <p:cNvSpPr/>
          <p:nvPr/>
        </p:nvSpPr>
        <p:spPr>
          <a:xfrm>
            <a:off x="549796" y="2860862"/>
            <a:ext cx="504056" cy="5170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4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B070B5-B0D5-4E70-85B3-6DA439EF5302}"/>
              </a:ext>
            </a:extLst>
          </p:cNvPr>
          <p:cNvSpPr/>
          <p:nvPr/>
        </p:nvSpPr>
        <p:spPr>
          <a:xfrm>
            <a:off x="1197868" y="2855439"/>
            <a:ext cx="504056" cy="5170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7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2306B1-9355-4E93-8E86-F80DE6770641}"/>
              </a:ext>
            </a:extLst>
          </p:cNvPr>
          <p:cNvSpPr/>
          <p:nvPr/>
        </p:nvSpPr>
        <p:spPr>
          <a:xfrm>
            <a:off x="1845940" y="2850016"/>
            <a:ext cx="504056" cy="5170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3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F1102B-809E-48FF-BDBE-65E7031FE24E}"/>
              </a:ext>
            </a:extLst>
          </p:cNvPr>
          <p:cNvSpPr/>
          <p:nvPr/>
        </p:nvSpPr>
        <p:spPr>
          <a:xfrm>
            <a:off x="2494012" y="2844593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9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B77779-989A-46AB-AECE-C05AEF8D7C49}"/>
              </a:ext>
            </a:extLst>
          </p:cNvPr>
          <p:cNvSpPr/>
          <p:nvPr/>
        </p:nvSpPr>
        <p:spPr>
          <a:xfrm>
            <a:off x="549796" y="3777896"/>
            <a:ext cx="504056" cy="5170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4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ABA2A2-1032-41D3-B470-C4290DE79AB6}"/>
              </a:ext>
            </a:extLst>
          </p:cNvPr>
          <p:cNvSpPr/>
          <p:nvPr/>
        </p:nvSpPr>
        <p:spPr>
          <a:xfrm>
            <a:off x="1197868" y="3772473"/>
            <a:ext cx="504056" cy="5170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3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54C5BE-D0F9-4A98-8891-144352BA6C5A}"/>
              </a:ext>
            </a:extLst>
          </p:cNvPr>
          <p:cNvSpPr/>
          <p:nvPr/>
        </p:nvSpPr>
        <p:spPr>
          <a:xfrm>
            <a:off x="1845940" y="3767050"/>
            <a:ext cx="504056" cy="5170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7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8AC329C-7821-45B7-BE3D-0DEAA947C7EA}"/>
              </a:ext>
            </a:extLst>
          </p:cNvPr>
          <p:cNvSpPr/>
          <p:nvPr/>
        </p:nvSpPr>
        <p:spPr>
          <a:xfrm>
            <a:off x="2494012" y="3761627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9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A532896-B7BC-4400-96FD-8EAF0F5D0076}"/>
              </a:ext>
            </a:extLst>
          </p:cNvPr>
          <p:cNvSpPr/>
          <p:nvPr/>
        </p:nvSpPr>
        <p:spPr>
          <a:xfrm>
            <a:off x="549796" y="4713158"/>
            <a:ext cx="504056" cy="5170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3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66926BB-9BA8-405B-9C93-4EFE9B3B407C}"/>
              </a:ext>
            </a:extLst>
          </p:cNvPr>
          <p:cNvSpPr/>
          <p:nvPr/>
        </p:nvSpPr>
        <p:spPr>
          <a:xfrm>
            <a:off x="1197868" y="4707735"/>
            <a:ext cx="504056" cy="5170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4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2B4179-0DAC-4095-B177-9B6F8A457E04}"/>
              </a:ext>
            </a:extLst>
          </p:cNvPr>
          <p:cNvSpPr/>
          <p:nvPr/>
        </p:nvSpPr>
        <p:spPr>
          <a:xfrm>
            <a:off x="1845940" y="4702312"/>
            <a:ext cx="504056" cy="5170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7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88C722A-2C76-4C5D-A2BD-1EDF8E2BB43E}"/>
              </a:ext>
            </a:extLst>
          </p:cNvPr>
          <p:cNvSpPr/>
          <p:nvPr/>
        </p:nvSpPr>
        <p:spPr>
          <a:xfrm>
            <a:off x="2494012" y="4696889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9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82BA06-97A3-4005-9F46-591A2FF70871}"/>
              </a:ext>
            </a:extLst>
          </p:cNvPr>
          <p:cNvSpPr/>
          <p:nvPr/>
        </p:nvSpPr>
        <p:spPr>
          <a:xfrm>
            <a:off x="4366220" y="1891753"/>
            <a:ext cx="504056" cy="5170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3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7612B0-0C38-4666-90B3-B24D536680EA}"/>
              </a:ext>
            </a:extLst>
          </p:cNvPr>
          <p:cNvSpPr/>
          <p:nvPr/>
        </p:nvSpPr>
        <p:spPr>
          <a:xfrm>
            <a:off x="5014292" y="1886330"/>
            <a:ext cx="504056" cy="5170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4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26B2501-23FD-402D-8C36-16EDB3872483}"/>
              </a:ext>
            </a:extLst>
          </p:cNvPr>
          <p:cNvSpPr/>
          <p:nvPr/>
        </p:nvSpPr>
        <p:spPr>
          <a:xfrm>
            <a:off x="5662364" y="1880907"/>
            <a:ext cx="504056" cy="517065"/>
          </a:xfrm>
          <a:prstGeom prst="rect">
            <a:avLst/>
          </a:prstGeom>
          <a:solidFill>
            <a:srgbClr val="00BC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7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5CCD734-8024-48D4-AB70-E51B4788FECA}"/>
              </a:ext>
            </a:extLst>
          </p:cNvPr>
          <p:cNvSpPr/>
          <p:nvPr/>
        </p:nvSpPr>
        <p:spPr>
          <a:xfrm>
            <a:off x="6310436" y="1875484"/>
            <a:ext cx="504056" cy="517065"/>
          </a:xfrm>
          <a:prstGeom prst="rect">
            <a:avLst/>
          </a:prstGeom>
          <a:solidFill>
            <a:srgbClr val="00BC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9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6CF695AA-75D5-463B-A2BB-D9DEEC40B72D}"/>
              </a:ext>
            </a:extLst>
          </p:cNvPr>
          <p:cNvSpPr/>
          <p:nvPr/>
        </p:nvSpPr>
        <p:spPr>
          <a:xfrm rot="5400000">
            <a:off x="6177130" y="2288574"/>
            <a:ext cx="266611" cy="618160"/>
          </a:xfrm>
          <a:prstGeom prst="rightBrace">
            <a:avLst/>
          </a:prstGeom>
          <a:ln w="38100">
            <a:solidFill>
              <a:srgbClr val="00BC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F14511C-87B5-4FAF-B51C-B199070D5F5D}"/>
              </a:ext>
            </a:extLst>
          </p:cNvPr>
          <p:cNvSpPr/>
          <p:nvPr/>
        </p:nvSpPr>
        <p:spPr>
          <a:xfrm>
            <a:off x="4366220" y="2819027"/>
            <a:ext cx="504056" cy="5170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3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181F188-EF70-42C8-8170-42B587A2D8A7}"/>
              </a:ext>
            </a:extLst>
          </p:cNvPr>
          <p:cNvSpPr/>
          <p:nvPr/>
        </p:nvSpPr>
        <p:spPr>
          <a:xfrm>
            <a:off x="5014292" y="2813604"/>
            <a:ext cx="504056" cy="5170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4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2A9C0BB-52E4-4C44-9221-B04A914E4E01}"/>
              </a:ext>
            </a:extLst>
          </p:cNvPr>
          <p:cNvSpPr/>
          <p:nvPr/>
        </p:nvSpPr>
        <p:spPr>
          <a:xfrm>
            <a:off x="5662364" y="2808181"/>
            <a:ext cx="504056" cy="517065"/>
          </a:xfrm>
          <a:prstGeom prst="rect">
            <a:avLst/>
          </a:prstGeom>
          <a:solidFill>
            <a:srgbClr val="00BC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7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8FC6DCE-A43F-42F7-885E-F0F070B9D1BA}"/>
              </a:ext>
            </a:extLst>
          </p:cNvPr>
          <p:cNvSpPr/>
          <p:nvPr/>
        </p:nvSpPr>
        <p:spPr>
          <a:xfrm>
            <a:off x="6310436" y="2802758"/>
            <a:ext cx="504056" cy="517065"/>
          </a:xfrm>
          <a:prstGeom prst="rect">
            <a:avLst/>
          </a:prstGeom>
          <a:solidFill>
            <a:srgbClr val="00BC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9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52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2D885C-0A15-4D6B-8EEE-E5B9550E3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780" y="404664"/>
            <a:ext cx="10360501" cy="610820"/>
          </a:xfrm>
        </p:spPr>
        <p:txBody>
          <a:bodyPr>
            <a:normAutofit fontScale="90000"/>
          </a:bodyPr>
          <a:lstStyle/>
          <a:p>
            <a:pPr algn="l"/>
            <a:r>
              <a:rPr lang="en-IN" sz="3600" dirty="0">
                <a:solidFill>
                  <a:schemeClr val="accent2"/>
                </a:solidFill>
              </a:rPr>
              <a:t>CARA KERJA INSERTION SORT</a:t>
            </a:r>
            <a:endParaRPr lang="en-IN" sz="3600" b="1" dirty="0">
              <a:solidFill>
                <a:schemeClr val="accent2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1B1F9F4-9599-4433-98ED-36CF1435CFB4}"/>
              </a:ext>
            </a:extLst>
          </p:cNvPr>
          <p:cNvCxnSpPr/>
          <p:nvPr/>
        </p:nvCxnSpPr>
        <p:spPr>
          <a:xfrm>
            <a:off x="549796" y="998236"/>
            <a:ext cx="1008112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031B9428-48A4-4C32-ADEF-2F3BD3471C2E}"/>
              </a:ext>
            </a:extLst>
          </p:cNvPr>
          <p:cNvSpPr/>
          <p:nvPr/>
        </p:nvSpPr>
        <p:spPr>
          <a:xfrm>
            <a:off x="549796" y="1933588"/>
            <a:ext cx="504056" cy="5170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4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5E4B50-132D-4F3A-B2C0-C453D6D21543}"/>
              </a:ext>
            </a:extLst>
          </p:cNvPr>
          <p:cNvSpPr/>
          <p:nvPr/>
        </p:nvSpPr>
        <p:spPr>
          <a:xfrm>
            <a:off x="1197868" y="1928165"/>
            <a:ext cx="504056" cy="5170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7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94BCEB-B8AE-4B4A-B726-22657B29E35B}"/>
              </a:ext>
            </a:extLst>
          </p:cNvPr>
          <p:cNvSpPr/>
          <p:nvPr/>
        </p:nvSpPr>
        <p:spPr>
          <a:xfrm>
            <a:off x="1845940" y="1922742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3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6FF10F-F12F-4781-83E1-6E2989922001}"/>
              </a:ext>
            </a:extLst>
          </p:cNvPr>
          <p:cNvSpPr/>
          <p:nvPr/>
        </p:nvSpPr>
        <p:spPr>
          <a:xfrm>
            <a:off x="2494012" y="1917319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9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D49560-51DC-4B56-8178-572ADF7A11AC}"/>
              </a:ext>
            </a:extLst>
          </p:cNvPr>
          <p:cNvSpPr txBox="1"/>
          <p:nvPr/>
        </p:nvSpPr>
        <p:spPr>
          <a:xfrm>
            <a:off x="549796" y="1207869"/>
            <a:ext cx="7529798" cy="51706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ASCENDING</a:t>
            </a:r>
            <a:endParaRPr lang="en-US" kern="0" dirty="0">
              <a:solidFill>
                <a:srgbClr val="00BC82"/>
              </a:solidFill>
              <a:latin typeface="Kanit" panose="00000500000000000000" pitchFamily="50" charset="-34"/>
              <a:ea typeface="Open Sans" panose="020B0606030504020204" pitchFamily="34" charset="0"/>
              <a:cs typeface="Kanit" panose="00000500000000000000" pitchFamily="50" charset="-3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A9F566-3834-464C-AC5E-580D914AC579}"/>
              </a:ext>
            </a:extLst>
          </p:cNvPr>
          <p:cNvSpPr/>
          <p:nvPr/>
        </p:nvSpPr>
        <p:spPr>
          <a:xfrm>
            <a:off x="549796" y="2860862"/>
            <a:ext cx="504056" cy="5170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4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B070B5-B0D5-4E70-85B3-6DA439EF5302}"/>
              </a:ext>
            </a:extLst>
          </p:cNvPr>
          <p:cNvSpPr/>
          <p:nvPr/>
        </p:nvSpPr>
        <p:spPr>
          <a:xfrm>
            <a:off x="1197868" y="2855439"/>
            <a:ext cx="504056" cy="5170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7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2306B1-9355-4E93-8E86-F80DE6770641}"/>
              </a:ext>
            </a:extLst>
          </p:cNvPr>
          <p:cNvSpPr/>
          <p:nvPr/>
        </p:nvSpPr>
        <p:spPr>
          <a:xfrm>
            <a:off x="1845940" y="2850016"/>
            <a:ext cx="504056" cy="5170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3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F1102B-809E-48FF-BDBE-65E7031FE24E}"/>
              </a:ext>
            </a:extLst>
          </p:cNvPr>
          <p:cNvSpPr/>
          <p:nvPr/>
        </p:nvSpPr>
        <p:spPr>
          <a:xfrm>
            <a:off x="2494012" y="2844593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9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B77779-989A-46AB-AECE-C05AEF8D7C49}"/>
              </a:ext>
            </a:extLst>
          </p:cNvPr>
          <p:cNvSpPr/>
          <p:nvPr/>
        </p:nvSpPr>
        <p:spPr>
          <a:xfrm>
            <a:off x="549796" y="3777896"/>
            <a:ext cx="504056" cy="5170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4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ABA2A2-1032-41D3-B470-C4290DE79AB6}"/>
              </a:ext>
            </a:extLst>
          </p:cNvPr>
          <p:cNvSpPr/>
          <p:nvPr/>
        </p:nvSpPr>
        <p:spPr>
          <a:xfrm>
            <a:off x="1197868" y="3772473"/>
            <a:ext cx="504056" cy="5170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3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54C5BE-D0F9-4A98-8891-144352BA6C5A}"/>
              </a:ext>
            </a:extLst>
          </p:cNvPr>
          <p:cNvSpPr/>
          <p:nvPr/>
        </p:nvSpPr>
        <p:spPr>
          <a:xfrm>
            <a:off x="1845940" y="3767050"/>
            <a:ext cx="504056" cy="5170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7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8AC329C-7821-45B7-BE3D-0DEAA947C7EA}"/>
              </a:ext>
            </a:extLst>
          </p:cNvPr>
          <p:cNvSpPr/>
          <p:nvPr/>
        </p:nvSpPr>
        <p:spPr>
          <a:xfrm>
            <a:off x="2494012" y="3761627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9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A532896-B7BC-4400-96FD-8EAF0F5D0076}"/>
              </a:ext>
            </a:extLst>
          </p:cNvPr>
          <p:cNvSpPr/>
          <p:nvPr/>
        </p:nvSpPr>
        <p:spPr>
          <a:xfrm>
            <a:off x="549796" y="4713158"/>
            <a:ext cx="504056" cy="5170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3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66926BB-9BA8-405B-9C93-4EFE9B3B407C}"/>
              </a:ext>
            </a:extLst>
          </p:cNvPr>
          <p:cNvSpPr/>
          <p:nvPr/>
        </p:nvSpPr>
        <p:spPr>
          <a:xfrm>
            <a:off x="1197868" y="4707735"/>
            <a:ext cx="504056" cy="5170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4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2B4179-0DAC-4095-B177-9B6F8A457E04}"/>
              </a:ext>
            </a:extLst>
          </p:cNvPr>
          <p:cNvSpPr/>
          <p:nvPr/>
        </p:nvSpPr>
        <p:spPr>
          <a:xfrm>
            <a:off x="1845940" y="4702312"/>
            <a:ext cx="504056" cy="5170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7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88C722A-2C76-4C5D-A2BD-1EDF8E2BB43E}"/>
              </a:ext>
            </a:extLst>
          </p:cNvPr>
          <p:cNvSpPr/>
          <p:nvPr/>
        </p:nvSpPr>
        <p:spPr>
          <a:xfrm>
            <a:off x="2494012" y="4696889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9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82BA06-97A3-4005-9F46-591A2FF70871}"/>
              </a:ext>
            </a:extLst>
          </p:cNvPr>
          <p:cNvSpPr/>
          <p:nvPr/>
        </p:nvSpPr>
        <p:spPr>
          <a:xfrm>
            <a:off x="4366220" y="1891753"/>
            <a:ext cx="504056" cy="5170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3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7612B0-0C38-4666-90B3-B24D536680EA}"/>
              </a:ext>
            </a:extLst>
          </p:cNvPr>
          <p:cNvSpPr/>
          <p:nvPr/>
        </p:nvSpPr>
        <p:spPr>
          <a:xfrm>
            <a:off x="5014292" y="1886330"/>
            <a:ext cx="504056" cy="5170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4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26B2501-23FD-402D-8C36-16EDB3872483}"/>
              </a:ext>
            </a:extLst>
          </p:cNvPr>
          <p:cNvSpPr/>
          <p:nvPr/>
        </p:nvSpPr>
        <p:spPr>
          <a:xfrm>
            <a:off x="5662364" y="1880907"/>
            <a:ext cx="504056" cy="517065"/>
          </a:xfrm>
          <a:prstGeom prst="rect">
            <a:avLst/>
          </a:prstGeom>
          <a:solidFill>
            <a:srgbClr val="00BC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7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5CCD734-8024-48D4-AB70-E51B4788FECA}"/>
              </a:ext>
            </a:extLst>
          </p:cNvPr>
          <p:cNvSpPr/>
          <p:nvPr/>
        </p:nvSpPr>
        <p:spPr>
          <a:xfrm>
            <a:off x="6310436" y="1875484"/>
            <a:ext cx="504056" cy="517065"/>
          </a:xfrm>
          <a:prstGeom prst="rect">
            <a:avLst/>
          </a:prstGeom>
          <a:solidFill>
            <a:srgbClr val="00BC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9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6CF695AA-75D5-463B-A2BB-D9DEEC40B72D}"/>
              </a:ext>
            </a:extLst>
          </p:cNvPr>
          <p:cNvSpPr/>
          <p:nvPr/>
        </p:nvSpPr>
        <p:spPr>
          <a:xfrm rot="5400000">
            <a:off x="5472006" y="3218740"/>
            <a:ext cx="266611" cy="618160"/>
          </a:xfrm>
          <a:prstGeom prst="rightBrace">
            <a:avLst/>
          </a:prstGeom>
          <a:ln w="38100">
            <a:solidFill>
              <a:srgbClr val="00BC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F14511C-87B5-4FAF-B51C-B199070D5F5D}"/>
              </a:ext>
            </a:extLst>
          </p:cNvPr>
          <p:cNvSpPr/>
          <p:nvPr/>
        </p:nvSpPr>
        <p:spPr>
          <a:xfrm>
            <a:off x="4366220" y="2819027"/>
            <a:ext cx="504056" cy="5170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3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181F188-EF70-42C8-8170-42B587A2D8A7}"/>
              </a:ext>
            </a:extLst>
          </p:cNvPr>
          <p:cNvSpPr/>
          <p:nvPr/>
        </p:nvSpPr>
        <p:spPr>
          <a:xfrm>
            <a:off x="5014292" y="2813604"/>
            <a:ext cx="504056" cy="517065"/>
          </a:xfrm>
          <a:prstGeom prst="rect">
            <a:avLst/>
          </a:prstGeom>
          <a:solidFill>
            <a:srgbClr val="00BC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4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2A9C0BB-52E4-4C44-9221-B04A914E4E01}"/>
              </a:ext>
            </a:extLst>
          </p:cNvPr>
          <p:cNvSpPr/>
          <p:nvPr/>
        </p:nvSpPr>
        <p:spPr>
          <a:xfrm>
            <a:off x="5662364" y="2808181"/>
            <a:ext cx="504056" cy="517065"/>
          </a:xfrm>
          <a:prstGeom prst="rect">
            <a:avLst/>
          </a:prstGeom>
          <a:solidFill>
            <a:srgbClr val="00BC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7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8FC6DCE-A43F-42F7-885E-F0F070B9D1BA}"/>
              </a:ext>
            </a:extLst>
          </p:cNvPr>
          <p:cNvSpPr/>
          <p:nvPr/>
        </p:nvSpPr>
        <p:spPr>
          <a:xfrm>
            <a:off x="6310436" y="2802758"/>
            <a:ext cx="504056" cy="5170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9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EB12110-DBE1-4587-A9AD-CDEE5807DE99}"/>
              </a:ext>
            </a:extLst>
          </p:cNvPr>
          <p:cNvSpPr/>
          <p:nvPr/>
        </p:nvSpPr>
        <p:spPr>
          <a:xfrm>
            <a:off x="4366220" y="3741239"/>
            <a:ext cx="504056" cy="5170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3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D248843-549B-4D8F-AD97-A99C7ED37CE4}"/>
              </a:ext>
            </a:extLst>
          </p:cNvPr>
          <p:cNvSpPr/>
          <p:nvPr/>
        </p:nvSpPr>
        <p:spPr>
          <a:xfrm>
            <a:off x="5014292" y="3735816"/>
            <a:ext cx="504056" cy="517065"/>
          </a:xfrm>
          <a:prstGeom prst="rect">
            <a:avLst/>
          </a:prstGeom>
          <a:solidFill>
            <a:srgbClr val="00BC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4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8A88BFA-6AD4-42E0-8620-0FBBE9A16E03}"/>
              </a:ext>
            </a:extLst>
          </p:cNvPr>
          <p:cNvSpPr/>
          <p:nvPr/>
        </p:nvSpPr>
        <p:spPr>
          <a:xfrm>
            <a:off x="5662364" y="3730393"/>
            <a:ext cx="504056" cy="517065"/>
          </a:xfrm>
          <a:prstGeom prst="rect">
            <a:avLst/>
          </a:prstGeom>
          <a:solidFill>
            <a:srgbClr val="00BC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7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5CB5B09-FD83-446F-A72E-7DB986600213}"/>
              </a:ext>
            </a:extLst>
          </p:cNvPr>
          <p:cNvSpPr/>
          <p:nvPr/>
        </p:nvSpPr>
        <p:spPr>
          <a:xfrm>
            <a:off x="6310436" y="3724970"/>
            <a:ext cx="504056" cy="5170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9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90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2D885C-0A15-4D6B-8EEE-E5B9550E3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780" y="404664"/>
            <a:ext cx="10360501" cy="610820"/>
          </a:xfrm>
        </p:spPr>
        <p:txBody>
          <a:bodyPr>
            <a:normAutofit fontScale="90000"/>
          </a:bodyPr>
          <a:lstStyle/>
          <a:p>
            <a:pPr algn="l"/>
            <a:r>
              <a:rPr lang="en-IN" sz="3600" dirty="0">
                <a:solidFill>
                  <a:schemeClr val="accent2"/>
                </a:solidFill>
              </a:rPr>
              <a:t>CARA KERJA INSERTION SORT</a:t>
            </a:r>
            <a:endParaRPr lang="en-IN" sz="3600" b="1" dirty="0">
              <a:solidFill>
                <a:schemeClr val="accent2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1B1F9F4-9599-4433-98ED-36CF1435CFB4}"/>
              </a:ext>
            </a:extLst>
          </p:cNvPr>
          <p:cNvCxnSpPr/>
          <p:nvPr/>
        </p:nvCxnSpPr>
        <p:spPr>
          <a:xfrm>
            <a:off x="549796" y="998236"/>
            <a:ext cx="1008112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031B9428-48A4-4C32-ADEF-2F3BD3471C2E}"/>
              </a:ext>
            </a:extLst>
          </p:cNvPr>
          <p:cNvSpPr/>
          <p:nvPr/>
        </p:nvSpPr>
        <p:spPr>
          <a:xfrm>
            <a:off x="549796" y="1933588"/>
            <a:ext cx="504056" cy="5170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4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5E4B50-132D-4F3A-B2C0-C453D6D21543}"/>
              </a:ext>
            </a:extLst>
          </p:cNvPr>
          <p:cNvSpPr/>
          <p:nvPr/>
        </p:nvSpPr>
        <p:spPr>
          <a:xfrm>
            <a:off x="1197868" y="1928165"/>
            <a:ext cx="504056" cy="5170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7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94BCEB-B8AE-4B4A-B726-22657B29E35B}"/>
              </a:ext>
            </a:extLst>
          </p:cNvPr>
          <p:cNvSpPr/>
          <p:nvPr/>
        </p:nvSpPr>
        <p:spPr>
          <a:xfrm>
            <a:off x="1845940" y="1922742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3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6FF10F-F12F-4781-83E1-6E2989922001}"/>
              </a:ext>
            </a:extLst>
          </p:cNvPr>
          <p:cNvSpPr/>
          <p:nvPr/>
        </p:nvSpPr>
        <p:spPr>
          <a:xfrm>
            <a:off x="2494012" y="1917319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9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D49560-51DC-4B56-8178-572ADF7A11AC}"/>
              </a:ext>
            </a:extLst>
          </p:cNvPr>
          <p:cNvSpPr txBox="1"/>
          <p:nvPr/>
        </p:nvSpPr>
        <p:spPr>
          <a:xfrm>
            <a:off x="549796" y="1207869"/>
            <a:ext cx="7529798" cy="51706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ASCENDING</a:t>
            </a:r>
            <a:endParaRPr lang="en-US" kern="0" dirty="0">
              <a:solidFill>
                <a:srgbClr val="00BC82"/>
              </a:solidFill>
              <a:latin typeface="Kanit" panose="00000500000000000000" pitchFamily="50" charset="-34"/>
              <a:ea typeface="Open Sans" panose="020B0606030504020204" pitchFamily="34" charset="0"/>
              <a:cs typeface="Kanit" panose="00000500000000000000" pitchFamily="50" charset="-3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A9F566-3834-464C-AC5E-580D914AC579}"/>
              </a:ext>
            </a:extLst>
          </p:cNvPr>
          <p:cNvSpPr/>
          <p:nvPr/>
        </p:nvSpPr>
        <p:spPr>
          <a:xfrm>
            <a:off x="549796" y="2860862"/>
            <a:ext cx="504056" cy="5170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4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B070B5-B0D5-4E70-85B3-6DA439EF5302}"/>
              </a:ext>
            </a:extLst>
          </p:cNvPr>
          <p:cNvSpPr/>
          <p:nvPr/>
        </p:nvSpPr>
        <p:spPr>
          <a:xfrm>
            <a:off x="1197868" y="2855439"/>
            <a:ext cx="504056" cy="5170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7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2306B1-9355-4E93-8E86-F80DE6770641}"/>
              </a:ext>
            </a:extLst>
          </p:cNvPr>
          <p:cNvSpPr/>
          <p:nvPr/>
        </p:nvSpPr>
        <p:spPr>
          <a:xfrm>
            <a:off x="1845940" y="2850016"/>
            <a:ext cx="504056" cy="5170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3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F1102B-809E-48FF-BDBE-65E7031FE24E}"/>
              </a:ext>
            </a:extLst>
          </p:cNvPr>
          <p:cNvSpPr/>
          <p:nvPr/>
        </p:nvSpPr>
        <p:spPr>
          <a:xfrm>
            <a:off x="2494012" y="2844593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9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B77779-989A-46AB-AECE-C05AEF8D7C49}"/>
              </a:ext>
            </a:extLst>
          </p:cNvPr>
          <p:cNvSpPr/>
          <p:nvPr/>
        </p:nvSpPr>
        <p:spPr>
          <a:xfrm>
            <a:off x="549796" y="3777896"/>
            <a:ext cx="504056" cy="5170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4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ABA2A2-1032-41D3-B470-C4290DE79AB6}"/>
              </a:ext>
            </a:extLst>
          </p:cNvPr>
          <p:cNvSpPr/>
          <p:nvPr/>
        </p:nvSpPr>
        <p:spPr>
          <a:xfrm>
            <a:off x="1197868" y="3772473"/>
            <a:ext cx="504056" cy="5170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3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54C5BE-D0F9-4A98-8891-144352BA6C5A}"/>
              </a:ext>
            </a:extLst>
          </p:cNvPr>
          <p:cNvSpPr/>
          <p:nvPr/>
        </p:nvSpPr>
        <p:spPr>
          <a:xfrm>
            <a:off x="1845940" y="3767050"/>
            <a:ext cx="504056" cy="5170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7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8AC329C-7821-45B7-BE3D-0DEAA947C7EA}"/>
              </a:ext>
            </a:extLst>
          </p:cNvPr>
          <p:cNvSpPr/>
          <p:nvPr/>
        </p:nvSpPr>
        <p:spPr>
          <a:xfrm>
            <a:off x="2494012" y="3761627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9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A532896-B7BC-4400-96FD-8EAF0F5D0076}"/>
              </a:ext>
            </a:extLst>
          </p:cNvPr>
          <p:cNvSpPr/>
          <p:nvPr/>
        </p:nvSpPr>
        <p:spPr>
          <a:xfrm>
            <a:off x="549796" y="4713158"/>
            <a:ext cx="504056" cy="5170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3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66926BB-9BA8-405B-9C93-4EFE9B3B407C}"/>
              </a:ext>
            </a:extLst>
          </p:cNvPr>
          <p:cNvSpPr/>
          <p:nvPr/>
        </p:nvSpPr>
        <p:spPr>
          <a:xfrm>
            <a:off x="1197868" y="4707735"/>
            <a:ext cx="504056" cy="5170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4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2B4179-0DAC-4095-B177-9B6F8A457E04}"/>
              </a:ext>
            </a:extLst>
          </p:cNvPr>
          <p:cNvSpPr/>
          <p:nvPr/>
        </p:nvSpPr>
        <p:spPr>
          <a:xfrm>
            <a:off x="1845940" y="4702312"/>
            <a:ext cx="504056" cy="5170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7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88C722A-2C76-4C5D-A2BD-1EDF8E2BB43E}"/>
              </a:ext>
            </a:extLst>
          </p:cNvPr>
          <p:cNvSpPr/>
          <p:nvPr/>
        </p:nvSpPr>
        <p:spPr>
          <a:xfrm>
            <a:off x="2494012" y="4696889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9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82BA06-97A3-4005-9F46-591A2FF70871}"/>
              </a:ext>
            </a:extLst>
          </p:cNvPr>
          <p:cNvSpPr/>
          <p:nvPr/>
        </p:nvSpPr>
        <p:spPr>
          <a:xfrm>
            <a:off x="4366220" y="1891753"/>
            <a:ext cx="504056" cy="5170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3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7612B0-0C38-4666-90B3-B24D536680EA}"/>
              </a:ext>
            </a:extLst>
          </p:cNvPr>
          <p:cNvSpPr/>
          <p:nvPr/>
        </p:nvSpPr>
        <p:spPr>
          <a:xfrm>
            <a:off x="5014292" y="1886330"/>
            <a:ext cx="504056" cy="5170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4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26B2501-23FD-402D-8C36-16EDB3872483}"/>
              </a:ext>
            </a:extLst>
          </p:cNvPr>
          <p:cNvSpPr/>
          <p:nvPr/>
        </p:nvSpPr>
        <p:spPr>
          <a:xfrm>
            <a:off x="5662364" y="1880907"/>
            <a:ext cx="504056" cy="517065"/>
          </a:xfrm>
          <a:prstGeom prst="rect">
            <a:avLst/>
          </a:prstGeom>
          <a:solidFill>
            <a:srgbClr val="00BC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7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5CCD734-8024-48D4-AB70-E51B4788FECA}"/>
              </a:ext>
            </a:extLst>
          </p:cNvPr>
          <p:cNvSpPr/>
          <p:nvPr/>
        </p:nvSpPr>
        <p:spPr>
          <a:xfrm>
            <a:off x="6310436" y="1875484"/>
            <a:ext cx="504056" cy="517065"/>
          </a:xfrm>
          <a:prstGeom prst="rect">
            <a:avLst/>
          </a:prstGeom>
          <a:solidFill>
            <a:srgbClr val="00BC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9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6CF695AA-75D5-463B-A2BB-D9DEEC40B72D}"/>
              </a:ext>
            </a:extLst>
          </p:cNvPr>
          <p:cNvSpPr/>
          <p:nvPr/>
        </p:nvSpPr>
        <p:spPr>
          <a:xfrm rot="5400000">
            <a:off x="4819615" y="4130785"/>
            <a:ext cx="266611" cy="618160"/>
          </a:xfrm>
          <a:prstGeom prst="rightBrace">
            <a:avLst/>
          </a:prstGeom>
          <a:ln w="38100">
            <a:solidFill>
              <a:srgbClr val="00BC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F14511C-87B5-4FAF-B51C-B199070D5F5D}"/>
              </a:ext>
            </a:extLst>
          </p:cNvPr>
          <p:cNvSpPr/>
          <p:nvPr/>
        </p:nvSpPr>
        <p:spPr>
          <a:xfrm>
            <a:off x="4366220" y="2819027"/>
            <a:ext cx="504056" cy="5170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3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181F188-EF70-42C8-8170-42B587A2D8A7}"/>
              </a:ext>
            </a:extLst>
          </p:cNvPr>
          <p:cNvSpPr/>
          <p:nvPr/>
        </p:nvSpPr>
        <p:spPr>
          <a:xfrm>
            <a:off x="5014292" y="2813604"/>
            <a:ext cx="504056" cy="517065"/>
          </a:xfrm>
          <a:prstGeom prst="rect">
            <a:avLst/>
          </a:prstGeom>
          <a:solidFill>
            <a:srgbClr val="00BC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4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2A9C0BB-52E4-4C44-9221-B04A914E4E01}"/>
              </a:ext>
            </a:extLst>
          </p:cNvPr>
          <p:cNvSpPr/>
          <p:nvPr/>
        </p:nvSpPr>
        <p:spPr>
          <a:xfrm>
            <a:off x="5662364" y="2808181"/>
            <a:ext cx="504056" cy="517065"/>
          </a:xfrm>
          <a:prstGeom prst="rect">
            <a:avLst/>
          </a:prstGeom>
          <a:solidFill>
            <a:srgbClr val="00BC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7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8FC6DCE-A43F-42F7-885E-F0F070B9D1BA}"/>
              </a:ext>
            </a:extLst>
          </p:cNvPr>
          <p:cNvSpPr/>
          <p:nvPr/>
        </p:nvSpPr>
        <p:spPr>
          <a:xfrm>
            <a:off x="6310436" y="2802758"/>
            <a:ext cx="504056" cy="5170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9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EB12110-DBE1-4587-A9AD-CDEE5807DE99}"/>
              </a:ext>
            </a:extLst>
          </p:cNvPr>
          <p:cNvSpPr/>
          <p:nvPr/>
        </p:nvSpPr>
        <p:spPr>
          <a:xfrm>
            <a:off x="4366220" y="3741239"/>
            <a:ext cx="504056" cy="517065"/>
          </a:xfrm>
          <a:prstGeom prst="rect">
            <a:avLst/>
          </a:prstGeom>
          <a:solidFill>
            <a:srgbClr val="00BC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3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D248843-549B-4D8F-AD97-A99C7ED37CE4}"/>
              </a:ext>
            </a:extLst>
          </p:cNvPr>
          <p:cNvSpPr/>
          <p:nvPr/>
        </p:nvSpPr>
        <p:spPr>
          <a:xfrm>
            <a:off x="5014292" y="3735816"/>
            <a:ext cx="504056" cy="517065"/>
          </a:xfrm>
          <a:prstGeom prst="rect">
            <a:avLst/>
          </a:prstGeom>
          <a:solidFill>
            <a:srgbClr val="00BC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4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8A88BFA-6AD4-42E0-8620-0FBBE9A16E03}"/>
              </a:ext>
            </a:extLst>
          </p:cNvPr>
          <p:cNvSpPr/>
          <p:nvPr/>
        </p:nvSpPr>
        <p:spPr>
          <a:xfrm>
            <a:off x="5662364" y="3730393"/>
            <a:ext cx="504056" cy="5170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7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5CB5B09-FD83-446F-A72E-7DB986600213}"/>
              </a:ext>
            </a:extLst>
          </p:cNvPr>
          <p:cNvSpPr/>
          <p:nvPr/>
        </p:nvSpPr>
        <p:spPr>
          <a:xfrm>
            <a:off x="6310436" y="3724970"/>
            <a:ext cx="504056" cy="5170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9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ACAAA80-8146-4A30-AFEB-9124324DB167}"/>
              </a:ext>
            </a:extLst>
          </p:cNvPr>
          <p:cNvSpPr/>
          <p:nvPr/>
        </p:nvSpPr>
        <p:spPr>
          <a:xfrm>
            <a:off x="4361901" y="4632271"/>
            <a:ext cx="504056" cy="517065"/>
          </a:xfrm>
          <a:prstGeom prst="rect">
            <a:avLst/>
          </a:prstGeom>
          <a:solidFill>
            <a:srgbClr val="00BC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3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49FA64C-4332-4FF7-BC1E-577643D7B1DF}"/>
              </a:ext>
            </a:extLst>
          </p:cNvPr>
          <p:cNvSpPr/>
          <p:nvPr/>
        </p:nvSpPr>
        <p:spPr>
          <a:xfrm>
            <a:off x="5009973" y="4626848"/>
            <a:ext cx="504056" cy="517065"/>
          </a:xfrm>
          <a:prstGeom prst="rect">
            <a:avLst/>
          </a:prstGeom>
          <a:solidFill>
            <a:srgbClr val="00BC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4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1C1A06C-8325-431D-A02F-1ECDA0C3EE3F}"/>
              </a:ext>
            </a:extLst>
          </p:cNvPr>
          <p:cNvSpPr/>
          <p:nvPr/>
        </p:nvSpPr>
        <p:spPr>
          <a:xfrm>
            <a:off x="5658045" y="4621425"/>
            <a:ext cx="504056" cy="5170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7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900FDF5-5087-4E8D-80F0-882C1C89988F}"/>
              </a:ext>
            </a:extLst>
          </p:cNvPr>
          <p:cNvSpPr/>
          <p:nvPr/>
        </p:nvSpPr>
        <p:spPr>
          <a:xfrm>
            <a:off x="6306117" y="4616002"/>
            <a:ext cx="504056" cy="5170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9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093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3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C79C2F"/>
      </a:accent1>
      <a:accent2>
        <a:srgbClr val="2B1E5C"/>
      </a:accent2>
      <a:accent3>
        <a:srgbClr val="9C319F"/>
      </a:accent3>
      <a:accent4>
        <a:srgbClr val="00BC82"/>
      </a:accent4>
      <a:accent5>
        <a:srgbClr val="5D92BB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6949</TotalTime>
  <Words>513</Words>
  <Application>Microsoft Office PowerPoint</Application>
  <PresentationFormat>Custom</PresentationFormat>
  <Paragraphs>234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Bebas Neue</vt:lpstr>
      <vt:lpstr>Bebas Neue Book</vt:lpstr>
      <vt:lpstr>Calibri</vt:lpstr>
      <vt:lpstr>Fira Code</vt:lpstr>
      <vt:lpstr>Kanit</vt:lpstr>
      <vt:lpstr>Open Sans</vt:lpstr>
      <vt:lpstr>Quicksand Medium</vt:lpstr>
      <vt:lpstr>Office Theme</vt:lpstr>
      <vt:lpstr>PowerPoint Presentation</vt:lpstr>
      <vt:lpstr>INSERTION SORT ?</vt:lpstr>
      <vt:lpstr>CARA KERJA INSERTION SORT</vt:lpstr>
      <vt:lpstr>CARA KERJA INSERTION SORT</vt:lpstr>
      <vt:lpstr>CARA KERJA INSERTION SORT</vt:lpstr>
      <vt:lpstr>CARA KERJA INSERTION SORT</vt:lpstr>
      <vt:lpstr>CARA KERJA INSERTION SORT</vt:lpstr>
      <vt:lpstr>CARA KERJA INSERTION SORT</vt:lpstr>
      <vt:lpstr>CARA KERJA INSERTION SORT</vt:lpstr>
      <vt:lpstr>CARA KERJA INSERTION SORT</vt:lpstr>
      <vt:lpstr>NOTASI PSEUDOCODE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CAPM Efficient Frontier Curve for PowerPoint</dc:title>
  <dc:creator>Julian</dc:creator>
  <cp:lastModifiedBy>Yunus Febriansyah</cp:lastModifiedBy>
  <cp:revision>258</cp:revision>
  <dcterms:created xsi:type="dcterms:W3CDTF">2013-09-12T13:05:01Z</dcterms:created>
  <dcterms:modified xsi:type="dcterms:W3CDTF">2020-08-25T00:45:56Z</dcterms:modified>
</cp:coreProperties>
</file>