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93" r:id="rId3"/>
    <p:sldId id="277" r:id="rId4"/>
    <p:sldId id="296" r:id="rId5"/>
    <p:sldId id="30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95" r:id="rId16"/>
    <p:sldId id="291" r:id="rId17"/>
    <p:sldId id="29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9969"/>
    <a:srgbClr val="9C319F"/>
    <a:srgbClr val="00DE9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293" autoAdjust="0"/>
  </p:normalViewPr>
  <p:slideViewPr>
    <p:cSldViewPr>
      <p:cViewPr varScale="1">
        <p:scale>
          <a:sx n="73" d="100"/>
          <a:sy n="73" d="100"/>
        </p:scale>
        <p:origin x="220" y="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6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9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5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https://pixabay.com/en/coding-programming-working-macbook-924920/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4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0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23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5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8D435-764C-464D-8A55-E2CE2E2D41FD}"/>
              </a:ext>
            </a:extLst>
          </p:cNvPr>
          <p:cNvSpPr txBox="1"/>
          <p:nvPr userDrawn="1"/>
        </p:nvSpPr>
        <p:spPr>
          <a:xfrm>
            <a:off x="4146661" y="630932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ebas Neue" panose="00000500000000000000" pitchFamily="2" charset="0"/>
              </a:rPr>
              <a:t>SWS – YUNUS FEBRIANSYAH</a:t>
            </a:r>
            <a:endParaRPr lang="en-ID" dirty="0">
              <a:solidFill>
                <a:srgbClr val="002060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0EF22-02D3-4236-A83B-FF257182261B}"/>
              </a:ext>
            </a:extLst>
          </p:cNvPr>
          <p:cNvGrpSpPr/>
          <p:nvPr/>
        </p:nvGrpSpPr>
        <p:grpSpPr>
          <a:xfrm>
            <a:off x="6411378" y="764703"/>
            <a:ext cx="4853288" cy="4104455"/>
            <a:chOff x="2422004" y="350838"/>
            <a:chExt cx="6923213" cy="58550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0BE681-7471-4F3A-8235-8DAAA3566F90}"/>
                </a:ext>
              </a:extLst>
            </p:cNvPr>
            <p:cNvGrpSpPr/>
            <p:nvPr/>
          </p:nvGrpSpPr>
          <p:grpSpPr>
            <a:xfrm>
              <a:off x="3698925" y="1485639"/>
              <a:ext cx="2413154" cy="1596293"/>
              <a:chOff x="-10442575" y="179388"/>
              <a:chExt cx="9313863" cy="6161087"/>
            </a:xfrm>
          </p:grpSpPr>
          <p:sp>
            <p:nvSpPr>
              <p:cNvPr id="109" name="Freeform 566">
                <a:extLst>
                  <a:ext uri="{FF2B5EF4-FFF2-40B4-BE49-F238E27FC236}">
                    <a16:creationId xmlns:a16="http://schemas.microsoft.com/office/drawing/2014/main" id="{6A1C5755-03CD-4598-83C4-35BC20DA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213975" y="1098550"/>
                <a:ext cx="9085263" cy="5241925"/>
              </a:xfrm>
              <a:custGeom>
                <a:avLst/>
                <a:gdLst>
                  <a:gd name="T0" fmla="*/ 408 w 672"/>
                  <a:gd name="T1" fmla="*/ 386 h 388"/>
                  <a:gd name="T2" fmla="*/ 4 w 672"/>
                  <a:gd name="T3" fmla="*/ 153 h 388"/>
                  <a:gd name="T4" fmla="*/ 6 w 672"/>
                  <a:gd name="T5" fmla="*/ 142 h 388"/>
                  <a:gd name="T6" fmla="*/ 246 w 672"/>
                  <a:gd name="T7" fmla="*/ 4 h 388"/>
                  <a:gd name="T8" fmla="*/ 264 w 672"/>
                  <a:gd name="T9" fmla="*/ 3 h 388"/>
                  <a:gd name="T10" fmla="*/ 668 w 672"/>
                  <a:gd name="T11" fmla="*/ 236 h 388"/>
                  <a:gd name="T12" fmla="*/ 666 w 672"/>
                  <a:gd name="T13" fmla="*/ 246 h 388"/>
                  <a:gd name="T14" fmla="*/ 426 w 672"/>
                  <a:gd name="T15" fmla="*/ 385 h 388"/>
                  <a:gd name="T16" fmla="*/ 408 w 672"/>
                  <a:gd name="T17" fmla="*/ 38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388">
                    <a:moveTo>
                      <a:pt x="408" y="386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0" y="150"/>
                      <a:pt x="0" y="145"/>
                      <a:pt x="6" y="142"/>
                    </a:cubicBezTo>
                    <a:cubicBezTo>
                      <a:pt x="246" y="4"/>
                      <a:pt x="246" y="4"/>
                      <a:pt x="246" y="4"/>
                    </a:cubicBezTo>
                    <a:cubicBezTo>
                      <a:pt x="251" y="0"/>
                      <a:pt x="260" y="0"/>
                      <a:pt x="264" y="3"/>
                    </a:cubicBezTo>
                    <a:cubicBezTo>
                      <a:pt x="668" y="236"/>
                      <a:pt x="668" y="236"/>
                      <a:pt x="668" y="236"/>
                    </a:cubicBezTo>
                    <a:cubicBezTo>
                      <a:pt x="672" y="238"/>
                      <a:pt x="672" y="243"/>
                      <a:pt x="666" y="246"/>
                    </a:cubicBezTo>
                    <a:cubicBezTo>
                      <a:pt x="426" y="385"/>
                      <a:pt x="426" y="385"/>
                      <a:pt x="426" y="385"/>
                    </a:cubicBezTo>
                    <a:cubicBezTo>
                      <a:pt x="420" y="388"/>
                      <a:pt x="412" y="388"/>
                      <a:pt x="408" y="386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567">
                <a:extLst>
                  <a:ext uri="{FF2B5EF4-FFF2-40B4-BE49-F238E27FC236}">
                    <a16:creationId xmlns:a16="http://schemas.microsoft.com/office/drawing/2014/main" id="{E203DAE3-FB97-4FE7-A0F6-D23F59A2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82588"/>
                <a:ext cx="9286875" cy="5308600"/>
              </a:xfrm>
              <a:custGeom>
                <a:avLst/>
                <a:gdLst>
                  <a:gd name="T0" fmla="*/ 687 w 687"/>
                  <a:gd name="T1" fmla="*/ 228 h 393"/>
                  <a:gd name="T2" fmla="*/ 670 w 687"/>
                  <a:gd name="T3" fmla="*/ 231 h 393"/>
                  <a:gd name="T4" fmla="*/ 275 w 687"/>
                  <a:gd name="T5" fmla="*/ 3 h 393"/>
                  <a:gd name="T6" fmla="*/ 256 w 687"/>
                  <a:gd name="T7" fmla="*/ 4 h 393"/>
                  <a:gd name="T8" fmla="*/ 30 w 687"/>
                  <a:gd name="T9" fmla="*/ 134 h 393"/>
                  <a:gd name="T10" fmla="*/ 0 w 687"/>
                  <a:gd name="T11" fmla="*/ 139 h 393"/>
                  <a:gd name="T12" fmla="*/ 0 w 687"/>
                  <a:gd name="T13" fmla="*/ 149 h 393"/>
                  <a:gd name="T14" fmla="*/ 0 w 687"/>
                  <a:gd name="T15" fmla="*/ 149 h 393"/>
                  <a:gd name="T16" fmla="*/ 4 w 687"/>
                  <a:gd name="T17" fmla="*/ 154 h 393"/>
                  <a:gd name="T18" fmla="*/ 412 w 687"/>
                  <a:gd name="T19" fmla="*/ 390 h 393"/>
                  <a:gd name="T20" fmla="*/ 431 w 687"/>
                  <a:gd name="T21" fmla="*/ 389 h 393"/>
                  <a:gd name="T22" fmla="*/ 682 w 687"/>
                  <a:gd name="T23" fmla="*/ 244 h 393"/>
                  <a:gd name="T24" fmla="*/ 687 w 687"/>
                  <a:gd name="T25" fmla="*/ 238 h 393"/>
                  <a:gd name="T26" fmla="*/ 687 w 687"/>
                  <a:gd name="T27" fmla="*/ 238 h 393"/>
                  <a:gd name="T28" fmla="*/ 687 w 687"/>
                  <a:gd name="T29" fmla="*/ 22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7" h="393">
                    <a:moveTo>
                      <a:pt x="687" y="228"/>
                    </a:moveTo>
                    <a:cubicBezTo>
                      <a:pt x="670" y="231"/>
                      <a:pt x="670" y="231"/>
                      <a:pt x="670" y="231"/>
                    </a:cubicBezTo>
                    <a:cubicBezTo>
                      <a:pt x="275" y="3"/>
                      <a:pt x="275" y="3"/>
                      <a:pt x="275" y="3"/>
                    </a:cubicBezTo>
                    <a:cubicBezTo>
                      <a:pt x="270" y="0"/>
                      <a:pt x="261" y="1"/>
                      <a:pt x="256" y="4"/>
                    </a:cubicBezTo>
                    <a:cubicBezTo>
                      <a:pt x="30" y="134"/>
                      <a:pt x="30" y="134"/>
                      <a:pt x="30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1"/>
                      <a:pt x="1" y="153"/>
                      <a:pt x="4" y="154"/>
                    </a:cubicBezTo>
                    <a:cubicBezTo>
                      <a:pt x="412" y="390"/>
                      <a:pt x="412" y="390"/>
                      <a:pt x="412" y="390"/>
                    </a:cubicBezTo>
                    <a:cubicBezTo>
                      <a:pt x="417" y="393"/>
                      <a:pt x="426" y="392"/>
                      <a:pt x="431" y="389"/>
                    </a:cubicBezTo>
                    <a:cubicBezTo>
                      <a:pt x="682" y="244"/>
                      <a:pt x="682" y="244"/>
                      <a:pt x="682" y="244"/>
                    </a:cubicBezTo>
                    <a:cubicBezTo>
                      <a:pt x="685" y="243"/>
                      <a:pt x="687" y="240"/>
                      <a:pt x="687" y="238"/>
                    </a:cubicBezTo>
                    <a:cubicBezTo>
                      <a:pt x="687" y="238"/>
                      <a:pt x="687" y="238"/>
                      <a:pt x="687" y="238"/>
                    </a:cubicBezTo>
                    <a:cubicBezTo>
                      <a:pt x="687" y="228"/>
                      <a:pt x="687" y="228"/>
                      <a:pt x="687" y="228"/>
                    </a:cubicBezTo>
                  </a:path>
                </a:pathLst>
              </a:custGeom>
              <a:solidFill>
                <a:srgbClr val="312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568">
                <a:extLst>
                  <a:ext uri="{FF2B5EF4-FFF2-40B4-BE49-F238E27FC236}">
                    <a16:creationId xmlns:a16="http://schemas.microsoft.com/office/drawing/2014/main" id="{96CF7441-D3D9-4841-A808-8CDAB98A8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395288"/>
                <a:ext cx="9286875" cy="5283200"/>
              </a:xfrm>
              <a:custGeom>
                <a:avLst/>
                <a:gdLst>
                  <a:gd name="T0" fmla="*/ 267 w 687"/>
                  <a:gd name="T1" fmla="*/ 0 h 391"/>
                  <a:gd name="T2" fmla="*/ 256 w 687"/>
                  <a:gd name="T3" fmla="*/ 3 h 391"/>
                  <a:gd name="T4" fmla="*/ 30 w 687"/>
                  <a:gd name="T5" fmla="*/ 133 h 391"/>
                  <a:gd name="T6" fmla="*/ 0 w 687"/>
                  <a:gd name="T7" fmla="*/ 138 h 391"/>
                  <a:gd name="T8" fmla="*/ 0 w 687"/>
                  <a:gd name="T9" fmla="*/ 148 h 391"/>
                  <a:gd name="T10" fmla="*/ 0 w 687"/>
                  <a:gd name="T11" fmla="*/ 148 h 391"/>
                  <a:gd name="T12" fmla="*/ 0 w 687"/>
                  <a:gd name="T13" fmla="*/ 148 h 391"/>
                  <a:gd name="T14" fmla="*/ 0 w 687"/>
                  <a:gd name="T15" fmla="*/ 148 h 391"/>
                  <a:gd name="T16" fmla="*/ 4 w 687"/>
                  <a:gd name="T17" fmla="*/ 153 h 391"/>
                  <a:gd name="T18" fmla="*/ 412 w 687"/>
                  <a:gd name="T19" fmla="*/ 389 h 391"/>
                  <a:gd name="T20" fmla="*/ 421 w 687"/>
                  <a:gd name="T21" fmla="*/ 391 h 391"/>
                  <a:gd name="T22" fmla="*/ 431 w 687"/>
                  <a:gd name="T23" fmla="*/ 388 h 391"/>
                  <a:gd name="T24" fmla="*/ 682 w 687"/>
                  <a:gd name="T25" fmla="*/ 243 h 391"/>
                  <a:gd name="T26" fmla="*/ 687 w 687"/>
                  <a:gd name="T27" fmla="*/ 237 h 391"/>
                  <a:gd name="T28" fmla="*/ 687 w 687"/>
                  <a:gd name="T29" fmla="*/ 237 h 391"/>
                  <a:gd name="T30" fmla="*/ 687 w 687"/>
                  <a:gd name="T31" fmla="*/ 227 h 391"/>
                  <a:gd name="T32" fmla="*/ 670 w 687"/>
                  <a:gd name="T33" fmla="*/ 230 h 391"/>
                  <a:gd name="T34" fmla="*/ 275 w 687"/>
                  <a:gd name="T35" fmla="*/ 2 h 391"/>
                  <a:gd name="T36" fmla="*/ 267 w 687"/>
                  <a:gd name="T37" fmla="*/ 0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87" h="391">
                    <a:moveTo>
                      <a:pt x="267" y="0"/>
                    </a:moveTo>
                    <a:cubicBezTo>
                      <a:pt x="263" y="0"/>
                      <a:pt x="259" y="1"/>
                      <a:pt x="256" y="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2"/>
                      <a:pt x="4" y="153"/>
                    </a:cubicBezTo>
                    <a:cubicBezTo>
                      <a:pt x="412" y="389"/>
                      <a:pt x="412" y="389"/>
                      <a:pt x="412" y="389"/>
                    </a:cubicBezTo>
                    <a:cubicBezTo>
                      <a:pt x="414" y="390"/>
                      <a:pt x="417" y="391"/>
                      <a:pt x="421" y="391"/>
                    </a:cubicBezTo>
                    <a:cubicBezTo>
                      <a:pt x="424" y="391"/>
                      <a:pt x="428" y="390"/>
                      <a:pt x="431" y="388"/>
                    </a:cubicBezTo>
                    <a:cubicBezTo>
                      <a:pt x="682" y="243"/>
                      <a:pt x="682" y="243"/>
                      <a:pt x="682" y="243"/>
                    </a:cubicBezTo>
                    <a:cubicBezTo>
                      <a:pt x="685" y="242"/>
                      <a:pt x="687" y="239"/>
                      <a:pt x="687" y="237"/>
                    </a:cubicBezTo>
                    <a:cubicBezTo>
                      <a:pt x="687" y="237"/>
                      <a:pt x="687" y="237"/>
                      <a:pt x="687" y="237"/>
                    </a:cubicBezTo>
                    <a:cubicBezTo>
                      <a:pt x="687" y="227"/>
                      <a:pt x="687" y="227"/>
                      <a:pt x="687" y="227"/>
                    </a:cubicBezTo>
                    <a:cubicBezTo>
                      <a:pt x="670" y="230"/>
                      <a:pt x="670" y="230"/>
                      <a:pt x="670" y="230"/>
                    </a:cubicBezTo>
                    <a:cubicBezTo>
                      <a:pt x="275" y="2"/>
                      <a:pt x="275" y="2"/>
                      <a:pt x="275" y="2"/>
                    </a:cubicBezTo>
                    <a:cubicBezTo>
                      <a:pt x="273" y="1"/>
                      <a:pt x="270" y="0"/>
                      <a:pt x="267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569">
                <a:extLst>
                  <a:ext uri="{FF2B5EF4-FFF2-40B4-BE49-F238E27FC236}">
                    <a16:creationId xmlns:a16="http://schemas.microsoft.com/office/drawing/2014/main" id="{B3ED47FA-7285-445E-A2D1-8E6F7A13B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29875" y="2314575"/>
                <a:ext cx="9286875" cy="3322637"/>
              </a:xfrm>
              <a:custGeom>
                <a:avLst/>
                <a:gdLst>
                  <a:gd name="T0" fmla="*/ 682 w 687"/>
                  <a:gd name="T1" fmla="*/ 95 h 246"/>
                  <a:gd name="T2" fmla="*/ 431 w 687"/>
                  <a:gd name="T3" fmla="*/ 240 h 246"/>
                  <a:gd name="T4" fmla="*/ 412 w 687"/>
                  <a:gd name="T5" fmla="*/ 241 h 246"/>
                  <a:gd name="T6" fmla="*/ 4 w 687"/>
                  <a:gd name="T7" fmla="*/ 5 h 246"/>
                  <a:gd name="T8" fmla="*/ 0 w 687"/>
                  <a:gd name="T9" fmla="*/ 0 h 246"/>
                  <a:gd name="T10" fmla="*/ 0 w 687"/>
                  <a:gd name="T11" fmla="*/ 0 h 246"/>
                  <a:gd name="T12" fmla="*/ 0 w 687"/>
                  <a:gd name="T13" fmla="*/ 3 h 246"/>
                  <a:gd name="T14" fmla="*/ 0 w 687"/>
                  <a:gd name="T15" fmla="*/ 3 h 246"/>
                  <a:gd name="T16" fmla="*/ 4 w 687"/>
                  <a:gd name="T17" fmla="*/ 7 h 246"/>
                  <a:gd name="T18" fmla="*/ 412 w 687"/>
                  <a:gd name="T19" fmla="*/ 243 h 246"/>
                  <a:gd name="T20" fmla="*/ 431 w 687"/>
                  <a:gd name="T21" fmla="*/ 243 h 246"/>
                  <a:gd name="T22" fmla="*/ 682 w 687"/>
                  <a:gd name="T23" fmla="*/ 98 h 246"/>
                  <a:gd name="T24" fmla="*/ 687 w 687"/>
                  <a:gd name="T25" fmla="*/ 92 h 246"/>
                  <a:gd name="T26" fmla="*/ 687 w 687"/>
                  <a:gd name="T27" fmla="*/ 92 h 246"/>
                  <a:gd name="T28" fmla="*/ 687 w 687"/>
                  <a:gd name="T29" fmla="*/ 89 h 246"/>
                  <a:gd name="T30" fmla="*/ 687 w 687"/>
                  <a:gd name="T31" fmla="*/ 89 h 246"/>
                  <a:gd name="T32" fmla="*/ 682 w 687"/>
                  <a:gd name="T33" fmla="*/ 95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246">
                    <a:moveTo>
                      <a:pt x="682" y="95"/>
                    </a:moveTo>
                    <a:cubicBezTo>
                      <a:pt x="431" y="240"/>
                      <a:pt x="431" y="240"/>
                      <a:pt x="431" y="240"/>
                    </a:cubicBezTo>
                    <a:cubicBezTo>
                      <a:pt x="426" y="243"/>
                      <a:pt x="417" y="244"/>
                      <a:pt x="412" y="24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6"/>
                      <a:pt x="4" y="7"/>
                    </a:cubicBezTo>
                    <a:cubicBezTo>
                      <a:pt x="412" y="243"/>
                      <a:pt x="412" y="243"/>
                      <a:pt x="412" y="243"/>
                    </a:cubicBezTo>
                    <a:cubicBezTo>
                      <a:pt x="417" y="246"/>
                      <a:pt x="426" y="246"/>
                      <a:pt x="431" y="243"/>
                    </a:cubicBezTo>
                    <a:cubicBezTo>
                      <a:pt x="682" y="98"/>
                      <a:pt x="682" y="98"/>
                      <a:pt x="682" y="98"/>
                    </a:cubicBezTo>
                    <a:cubicBezTo>
                      <a:pt x="685" y="96"/>
                      <a:pt x="687" y="94"/>
                      <a:pt x="687" y="92"/>
                    </a:cubicBezTo>
                    <a:cubicBezTo>
                      <a:pt x="687" y="92"/>
                      <a:pt x="687" y="92"/>
                      <a:pt x="687" y="92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89"/>
                      <a:pt x="687" y="89"/>
                      <a:pt x="687" y="89"/>
                    </a:cubicBezTo>
                    <a:cubicBezTo>
                      <a:pt x="687" y="91"/>
                      <a:pt x="685" y="94"/>
                      <a:pt x="682" y="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570">
                <a:extLst>
                  <a:ext uri="{FF2B5EF4-FFF2-40B4-BE49-F238E27FC236}">
                    <a16:creationId xmlns:a16="http://schemas.microsoft.com/office/drawing/2014/main" id="{0CF14354-58CB-47A1-A7ED-3E657C6AF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42575" y="179388"/>
                <a:ext cx="9313863" cy="5376862"/>
              </a:xfrm>
              <a:custGeom>
                <a:avLst/>
                <a:gdLst>
                  <a:gd name="T0" fmla="*/ 413 w 689"/>
                  <a:gd name="T1" fmla="*/ 395 h 398"/>
                  <a:gd name="T2" fmla="*/ 5 w 689"/>
                  <a:gd name="T3" fmla="*/ 159 h 398"/>
                  <a:gd name="T4" fmla="*/ 6 w 689"/>
                  <a:gd name="T5" fmla="*/ 148 h 398"/>
                  <a:gd name="T6" fmla="*/ 257 w 689"/>
                  <a:gd name="T7" fmla="*/ 3 h 398"/>
                  <a:gd name="T8" fmla="*/ 276 w 689"/>
                  <a:gd name="T9" fmla="*/ 3 h 398"/>
                  <a:gd name="T10" fmla="*/ 684 w 689"/>
                  <a:gd name="T11" fmla="*/ 239 h 398"/>
                  <a:gd name="T12" fmla="*/ 683 w 689"/>
                  <a:gd name="T13" fmla="*/ 250 h 398"/>
                  <a:gd name="T14" fmla="*/ 432 w 689"/>
                  <a:gd name="T15" fmla="*/ 394 h 398"/>
                  <a:gd name="T16" fmla="*/ 413 w 689"/>
                  <a:gd name="T17" fmla="*/ 39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9" h="398">
                    <a:moveTo>
                      <a:pt x="413" y="395"/>
                    </a:moveTo>
                    <a:cubicBezTo>
                      <a:pt x="5" y="159"/>
                      <a:pt x="5" y="159"/>
                      <a:pt x="5" y="159"/>
                    </a:cubicBezTo>
                    <a:cubicBezTo>
                      <a:pt x="0" y="156"/>
                      <a:pt x="0" y="151"/>
                      <a:pt x="6" y="148"/>
                    </a:cubicBezTo>
                    <a:cubicBezTo>
                      <a:pt x="257" y="3"/>
                      <a:pt x="257" y="3"/>
                      <a:pt x="257" y="3"/>
                    </a:cubicBezTo>
                    <a:cubicBezTo>
                      <a:pt x="262" y="0"/>
                      <a:pt x="271" y="0"/>
                      <a:pt x="276" y="3"/>
                    </a:cubicBezTo>
                    <a:cubicBezTo>
                      <a:pt x="684" y="239"/>
                      <a:pt x="684" y="239"/>
                      <a:pt x="684" y="239"/>
                    </a:cubicBezTo>
                    <a:cubicBezTo>
                      <a:pt x="689" y="241"/>
                      <a:pt x="689" y="246"/>
                      <a:pt x="683" y="250"/>
                    </a:cubicBezTo>
                    <a:cubicBezTo>
                      <a:pt x="432" y="394"/>
                      <a:pt x="432" y="394"/>
                      <a:pt x="432" y="394"/>
                    </a:cubicBezTo>
                    <a:cubicBezTo>
                      <a:pt x="427" y="398"/>
                      <a:pt x="418" y="398"/>
                      <a:pt x="413" y="395"/>
                    </a:cubicBezTo>
                    <a:close/>
                  </a:path>
                </a:pathLst>
              </a:custGeom>
              <a:gradFill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96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571">
                <a:extLst>
                  <a:ext uri="{FF2B5EF4-FFF2-40B4-BE49-F238E27FC236}">
                    <a16:creationId xmlns:a16="http://schemas.microsoft.com/office/drawing/2014/main" id="{A836E17B-E49B-4EBA-B1AC-7CE6B8FEB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373438" y="4827588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572">
                <a:extLst>
                  <a:ext uri="{FF2B5EF4-FFF2-40B4-BE49-F238E27FC236}">
                    <a16:creationId xmlns:a16="http://schemas.microsoft.com/office/drawing/2014/main" id="{B21CFAAD-030A-4A94-B629-34F75D901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454400" y="4867275"/>
                <a:ext cx="41275" cy="68262"/>
              </a:xfrm>
              <a:custGeom>
                <a:avLst/>
                <a:gdLst>
                  <a:gd name="T0" fmla="*/ 0 w 3"/>
                  <a:gd name="T1" fmla="*/ 4 h 5"/>
                  <a:gd name="T2" fmla="*/ 2 w 3"/>
                  <a:gd name="T3" fmla="*/ 5 h 5"/>
                  <a:gd name="T4" fmla="*/ 3 w 3"/>
                  <a:gd name="T5" fmla="*/ 2 h 5"/>
                  <a:gd name="T6" fmla="*/ 2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573">
                <a:extLst>
                  <a:ext uri="{FF2B5EF4-FFF2-40B4-BE49-F238E27FC236}">
                    <a16:creationId xmlns:a16="http://schemas.microsoft.com/office/drawing/2014/main" id="{5A743830-57EB-4B2F-A043-D8D4786D6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535363" y="4921250"/>
                <a:ext cx="41275" cy="68262"/>
              </a:xfrm>
              <a:custGeom>
                <a:avLst/>
                <a:gdLst>
                  <a:gd name="T0" fmla="*/ 0 w 3"/>
                  <a:gd name="T1" fmla="*/ 3 h 5"/>
                  <a:gd name="T2" fmla="*/ 1 w 3"/>
                  <a:gd name="T3" fmla="*/ 4 h 5"/>
                  <a:gd name="T4" fmla="*/ 3 w 3"/>
                  <a:gd name="T5" fmla="*/ 1 h 5"/>
                  <a:gd name="T6" fmla="*/ 1 w 3"/>
                  <a:gd name="T7" fmla="*/ 1 h 5"/>
                  <a:gd name="T8" fmla="*/ 0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4"/>
                      <a:pt x="0" y="5"/>
                      <a:pt x="1" y="4"/>
                    </a:cubicBezTo>
                    <a:cubicBezTo>
                      <a:pt x="2" y="4"/>
                      <a:pt x="3" y="2"/>
                      <a:pt x="3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574">
                <a:extLst>
                  <a:ext uri="{FF2B5EF4-FFF2-40B4-BE49-F238E27FC236}">
                    <a16:creationId xmlns:a16="http://schemas.microsoft.com/office/drawing/2014/main" id="{A7CE957C-E484-4CB6-883C-69296E586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7100" y="4151313"/>
                <a:ext cx="41275" cy="53975"/>
              </a:xfrm>
              <a:custGeom>
                <a:avLst/>
                <a:gdLst>
                  <a:gd name="T0" fmla="*/ 0 w 3"/>
                  <a:gd name="T1" fmla="*/ 3 h 4"/>
                  <a:gd name="T2" fmla="*/ 2 w 3"/>
                  <a:gd name="T3" fmla="*/ 4 h 4"/>
                  <a:gd name="T4" fmla="*/ 3 w 3"/>
                  <a:gd name="T5" fmla="*/ 1 h 4"/>
                  <a:gd name="T6" fmla="*/ 2 w 3"/>
                  <a:gd name="T7" fmla="*/ 0 h 4"/>
                  <a:gd name="T8" fmla="*/ 0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3"/>
                    </a:moveTo>
                    <a:cubicBezTo>
                      <a:pt x="0" y="4"/>
                      <a:pt x="1" y="4"/>
                      <a:pt x="2" y="4"/>
                    </a:cubicBezTo>
                    <a:cubicBezTo>
                      <a:pt x="3" y="3"/>
                      <a:pt x="3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575">
                <a:extLst>
                  <a:ext uri="{FF2B5EF4-FFF2-40B4-BE49-F238E27FC236}">
                    <a16:creationId xmlns:a16="http://schemas.microsoft.com/office/drawing/2014/main" id="{867CB454-DAA2-41F9-BA65-8EA0D33F4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278063" y="4192588"/>
                <a:ext cx="39688" cy="66675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3 w 3"/>
                  <a:gd name="T5" fmla="*/ 2 h 5"/>
                  <a:gd name="T6" fmla="*/ 1 w 3"/>
                  <a:gd name="T7" fmla="*/ 1 h 5"/>
                  <a:gd name="T8" fmla="*/ 0 w 3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3" y="3"/>
                      <a:pt x="3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576">
                <a:extLst>
                  <a:ext uri="{FF2B5EF4-FFF2-40B4-BE49-F238E27FC236}">
                    <a16:creationId xmlns:a16="http://schemas.microsoft.com/office/drawing/2014/main" id="{B3FEF27A-FE69-4DE6-9489-A3B34BEB0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373313" y="4246563"/>
                <a:ext cx="53975" cy="66675"/>
              </a:xfrm>
              <a:custGeom>
                <a:avLst/>
                <a:gdLst>
                  <a:gd name="T0" fmla="*/ 0 w 4"/>
                  <a:gd name="T1" fmla="*/ 3 h 5"/>
                  <a:gd name="T2" fmla="*/ 2 w 4"/>
                  <a:gd name="T3" fmla="*/ 4 h 5"/>
                  <a:gd name="T4" fmla="*/ 4 w 4"/>
                  <a:gd name="T5" fmla="*/ 1 h 5"/>
                  <a:gd name="T6" fmla="*/ 2 w 4"/>
                  <a:gd name="T7" fmla="*/ 0 h 5"/>
                  <a:gd name="T8" fmla="*/ 0 w 4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3"/>
                    </a:moveTo>
                    <a:cubicBezTo>
                      <a:pt x="0" y="4"/>
                      <a:pt x="1" y="5"/>
                      <a:pt x="2" y="4"/>
                    </a:cubicBezTo>
                    <a:cubicBezTo>
                      <a:pt x="3" y="4"/>
                      <a:pt x="4" y="2"/>
                      <a:pt x="4" y="1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577">
                <a:extLst>
                  <a:ext uri="{FF2B5EF4-FFF2-40B4-BE49-F238E27FC236}">
                    <a16:creationId xmlns:a16="http://schemas.microsoft.com/office/drawing/2014/main" id="{722434F7-D023-46CB-8C77-36A6D80DB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940050" y="4489450"/>
                <a:ext cx="188913" cy="161925"/>
              </a:xfrm>
              <a:custGeom>
                <a:avLst/>
                <a:gdLst>
                  <a:gd name="T0" fmla="*/ 0 w 14"/>
                  <a:gd name="T1" fmla="*/ 10 h 12"/>
                  <a:gd name="T2" fmla="*/ 0 w 14"/>
                  <a:gd name="T3" fmla="*/ 10 h 12"/>
                  <a:gd name="T4" fmla="*/ 1 w 14"/>
                  <a:gd name="T5" fmla="*/ 11 h 12"/>
                  <a:gd name="T6" fmla="*/ 13 w 14"/>
                  <a:gd name="T7" fmla="*/ 5 h 12"/>
                  <a:gd name="T8" fmla="*/ 14 w 14"/>
                  <a:gd name="T9" fmla="*/ 1 h 12"/>
                  <a:gd name="T10" fmla="*/ 13 w 14"/>
                  <a:gd name="T11" fmla="*/ 0 h 12"/>
                  <a:gd name="T12" fmla="*/ 1 w 14"/>
                  <a:gd name="T13" fmla="*/ 7 h 12"/>
                  <a:gd name="T14" fmla="*/ 0 w 14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2">
                    <a:moveTo>
                      <a:pt x="0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2"/>
                      <a:pt x="1" y="1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3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9"/>
                      <a:pt x="0" y="1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8F7DBC-C2D0-4C9F-8A70-CC6AA9357FF7}"/>
                </a:ext>
              </a:extLst>
            </p:cNvPr>
            <p:cNvSpPr/>
            <p:nvPr/>
          </p:nvSpPr>
          <p:spPr>
            <a:xfrm>
              <a:off x="4636008" y="1912072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6848B2E-C4BC-4EF9-A197-D06603ABDDEF}"/>
                </a:ext>
              </a:extLst>
            </p:cNvPr>
            <p:cNvSpPr/>
            <p:nvPr/>
          </p:nvSpPr>
          <p:spPr>
            <a:xfrm>
              <a:off x="4314503" y="1706104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Freeform 581">
              <a:extLst>
                <a:ext uri="{FF2B5EF4-FFF2-40B4-BE49-F238E27FC236}">
                  <a16:creationId xmlns:a16="http://schemas.microsoft.com/office/drawing/2014/main" id="{0E1701AB-0908-4550-927B-3AB10A768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50838"/>
              <a:ext cx="2006600" cy="1847850"/>
            </a:xfrm>
            <a:custGeom>
              <a:avLst/>
              <a:gdLst>
                <a:gd name="T0" fmla="*/ 2 w 532"/>
                <a:gd name="T1" fmla="*/ 492 h 492"/>
                <a:gd name="T2" fmla="*/ 0 w 532"/>
                <a:gd name="T3" fmla="*/ 490 h 492"/>
                <a:gd name="T4" fmla="*/ 0 w 532"/>
                <a:gd name="T5" fmla="*/ 2 h 492"/>
                <a:gd name="T6" fmla="*/ 1 w 532"/>
                <a:gd name="T7" fmla="*/ 1 h 492"/>
                <a:gd name="T8" fmla="*/ 3 w 532"/>
                <a:gd name="T9" fmla="*/ 1 h 492"/>
                <a:gd name="T10" fmla="*/ 530 w 532"/>
                <a:gd name="T11" fmla="*/ 305 h 492"/>
                <a:gd name="T12" fmla="*/ 531 w 532"/>
                <a:gd name="T13" fmla="*/ 307 h 492"/>
                <a:gd name="T14" fmla="*/ 528 w 532"/>
                <a:gd name="T15" fmla="*/ 308 h 492"/>
                <a:gd name="T16" fmla="*/ 4 w 532"/>
                <a:gd name="T17" fmla="*/ 6 h 492"/>
                <a:gd name="T18" fmla="*/ 4 w 532"/>
                <a:gd name="T19" fmla="*/ 490 h 492"/>
                <a:gd name="T20" fmla="*/ 2 w 532"/>
                <a:gd name="T21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492">
                  <a:moveTo>
                    <a:pt x="2" y="492"/>
                  </a:moveTo>
                  <a:cubicBezTo>
                    <a:pt x="1" y="492"/>
                    <a:pt x="0" y="491"/>
                    <a:pt x="0" y="4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530" y="305"/>
                    <a:pt x="530" y="305"/>
                    <a:pt x="530" y="305"/>
                  </a:cubicBezTo>
                  <a:cubicBezTo>
                    <a:pt x="531" y="305"/>
                    <a:pt x="532" y="306"/>
                    <a:pt x="531" y="307"/>
                  </a:cubicBezTo>
                  <a:cubicBezTo>
                    <a:pt x="531" y="308"/>
                    <a:pt x="529" y="309"/>
                    <a:pt x="528" y="30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490"/>
                    <a:pt x="4" y="490"/>
                    <a:pt x="4" y="490"/>
                  </a:cubicBezTo>
                  <a:cubicBezTo>
                    <a:pt x="4" y="491"/>
                    <a:pt x="3" y="492"/>
                    <a:pt x="2" y="49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81C4D97-01EB-4E63-BBFD-A6061F1F2DEB}"/>
                </a:ext>
              </a:extLst>
            </p:cNvPr>
            <p:cNvGrpSpPr/>
            <p:nvPr/>
          </p:nvGrpSpPr>
          <p:grpSpPr>
            <a:xfrm>
              <a:off x="7319217" y="3721179"/>
              <a:ext cx="2026000" cy="1460783"/>
              <a:chOff x="-8044685" y="-1243261"/>
              <a:chExt cx="10037763" cy="7237413"/>
            </a:xfrm>
          </p:grpSpPr>
          <p:sp>
            <p:nvSpPr>
              <p:cNvPr id="97" name="Freeform 551">
                <a:extLst>
                  <a:ext uri="{FF2B5EF4-FFF2-40B4-BE49-F238E27FC236}">
                    <a16:creationId xmlns:a16="http://schemas.microsoft.com/office/drawing/2014/main" id="{2147EBB6-FA67-449B-895E-300E83F02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0347" y="437902"/>
                <a:ext cx="9623425" cy="5556250"/>
              </a:xfrm>
              <a:custGeom>
                <a:avLst/>
                <a:gdLst>
                  <a:gd name="T0" fmla="*/ 130 w 395"/>
                  <a:gd name="T1" fmla="*/ 225 h 228"/>
                  <a:gd name="T2" fmla="*/ 5 w 395"/>
                  <a:gd name="T3" fmla="*/ 153 h 228"/>
                  <a:gd name="T4" fmla="*/ 6 w 395"/>
                  <a:gd name="T5" fmla="*/ 142 h 228"/>
                  <a:gd name="T6" fmla="*/ 246 w 395"/>
                  <a:gd name="T7" fmla="*/ 3 h 228"/>
                  <a:gd name="T8" fmla="*/ 265 w 395"/>
                  <a:gd name="T9" fmla="*/ 2 h 228"/>
                  <a:gd name="T10" fmla="*/ 390 w 395"/>
                  <a:gd name="T11" fmla="*/ 75 h 228"/>
                  <a:gd name="T12" fmla="*/ 389 w 395"/>
                  <a:gd name="T13" fmla="*/ 85 h 228"/>
                  <a:gd name="T14" fmla="*/ 148 w 395"/>
                  <a:gd name="T15" fmla="*/ 224 h 228"/>
                  <a:gd name="T16" fmla="*/ 130 w 395"/>
                  <a:gd name="T17" fmla="*/ 225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228">
                    <a:moveTo>
                      <a:pt x="130" y="225"/>
                    </a:moveTo>
                    <a:cubicBezTo>
                      <a:pt x="5" y="153"/>
                      <a:pt x="5" y="153"/>
                      <a:pt x="5" y="153"/>
                    </a:cubicBezTo>
                    <a:cubicBezTo>
                      <a:pt x="0" y="150"/>
                      <a:pt x="1" y="145"/>
                      <a:pt x="6" y="142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52" y="0"/>
                      <a:pt x="260" y="0"/>
                      <a:pt x="265" y="2"/>
                    </a:cubicBezTo>
                    <a:cubicBezTo>
                      <a:pt x="390" y="75"/>
                      <a:pt x="390" y="75"/>
                      <a:pt x="390" y="75"/>
                    </a:cubicBezTo>
                    <a:cubicBezTo>
                      <a:pt x="395" y="78"/>
                      <a:pt x="394" y="82"/>
                      <a:pt x="389" y="85"/>
                    </a:cubicBezTo>
                    <a:cubicBezTo>
                      <a:pt x="148" y="224"/>
                      <a:pt x="148" y="224"/>
                      <a:pt x="148" y="224"/>
                    </a:cubicBezTo>
                    <a:cubicBezTo>
                      <a:pt x="143" y="227"/>
                      <a:pt x="135" y="228"/>
                      <a:pt x="130" y="225"/>
                    </a:cubicBezTo>
                  </a:path>
                </a:pathLst>
              </a:custGeom>
              <a:solidFill>
                <a:schemeClr val="accent3">
                  <a:lumMod val="50000"/>
                  <a:alpha val="7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552">
                <a:extLst>
                  <a:ext uri="{FF2B5EF4-FFF2-40B4-BE49-F238E27FC236}">
                    <a16:creationId xmlns:a16="http://schemas.microsoft.com/office/drawing/2014/main" id="{B08B23A8-BD91-47A8-A10C-20FABF9BA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52735"/>
                <a:ext cx="9940925" cy="5653088"/>
              </a:xfrm>
              <a:custGeom>
                <a:avLst/>
                <a:gdLst>
                  <a:gd name="T0" fmla="*/ 408 w 408"/>
                  <a:gd name="T1" fmla="*/ 68 h 232"/>
                  <a:gd name="T2" fmla="*/ 392 w 408"/>
                  <a:gd name="T3" fmla="*/ 70 h 232"/>
                  <a:gd name="T4" fmla="*/ 274 w 408"/>
                  <a:gd name="T5" fmla="*/ 3 h 232"/>
                  <a:gd name="T6" fmla="*/ 255 w 408"/>
                  <a:gd name="T7" fmla="*/ 3 h 232"/>
                  <a:gd name="T8" fmla="*/ 29 w 408"/>
                  <a:gd name="T9" fmla="*/ 134 h 232"/>
                  <a:gd name="T10" fmla="*/ 0 w 408"/>
                  <a:gd name="T11" fmla="*/ 139 h 232"/>
                  <a:gd name="T12" fmla="*/ 0 w 408"/>
                  <a:gd name="T13" fmla="*/ 149 h 232"/>
                  <a:gd name="T14" fmla="*/ 0 w 408"/>
                  <a:gd name="T15" fmla="*/ 149 h 232"/>
                  <a:gd name="T16" fmla="*/ 3 w 408"/>
                  <a:gd name="T17" fmla="*/ 154 h 232"/>
                  <a:gd name="T18" fmla="*/ 134 w 408"/>
                  <a:gd name="T19" fmla="*/ 229 h 232"/>
                  <a:gd name="T20" fmla="*/ 153 w 408"/>
                  <a:gd name="T21" fmla="*/ 228 h 232"/>
                  <a:gd name="T22" fmla="*/ 404 w 408"/>
                  <a:gd name="T23" fmla="*/ 84 h 232"/>
                  <a:gd name="T24" fmla="*/ 408 w 408"/>
                  <a:gd name="T25" fmla="*/ 77 h 232"/>
                  <a:gd name="T26" fmla="*/ 408 w 408"/>
                  <a:gd name="T27" fmla="*/ 77 h 232"/>
                  <a:gd name="T28" fmla="*/ 408 w 408"/>
                  <a:gd name="T29" fmla="*/ 6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8" h="232">
                    <a:moveTo>
                      <a:pt x="408" y="68"/>
                    </a:moveTo>
                    <a:cubicBezTo>
                      <a:pt x="392" y="70"/>
                      <a:pt x="392" y="70"/>
                      <a:pt x="392" y="70"/>
                    </a:cubicBezTo>
                    <a:cubicBezTo>
                      <a:pt x="274" y="3"/>
                      <a:pt x="274" y="3"/>
                      <a:pt x="274" y="3"/>
                    </a:cubicBezTo>
                    <a:cubicBezTo>
                      <a:pt x="269" y="0"/>
                      <a:pt x="261" y="0"/>
                      <a:pt x="255" y="3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2"/>
                      <a:pt x="3" y="154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9" y="232"/>
                      <a:pt x="147" y="232"/>
                      <a:pt x="153" y="228"/>
                    </a:cubicBezTo>
                    <a:cubicBezTo>
                      <a:pt x="404" y="84"/>
                      <a:pt x="404" y="84"/>
                      <a:pt x="404" y="84"/>
                    </a:cubicBezTo>
                    <a:cubicBezTo>
                      <a:pt x="407" y="82"/>
                      <a:pt x="408" y="79"/>
                      <a:pt x="408" y="77"/>
                    </a:cubicBezTo>
                    <a:cubicBezTo>
                      <a:pt x="408" y="77"/>
                      <a:pt x="408" y="77"/>
                      <a:pt x="408" y="77"/>
                    </a:cubicBezTo>
                    <a:cubicBezTo>
                      <a:pt x="408" y="68"/>
                      <a:pt x="408" y="68"/>
                      <a:pt x="408" y="68"/>
                    </a:cubicBezTo>
                  </a:path>
                </a:pathLst>
              </a:custGeom>
              <a:solidFill>
                <a:srgbClr val="312A9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553">
                <a:extLst>
                  <a:ext uri="{FF2B5EF4-FFF2-40B4-BE49-F238E27FC236}">
                    <a16:creationId xmlns:a16="http://schemas.microsoft.com/office/drawing/2014/main" id="{77068764-CC68-49C0-ABF7-3D8B2F5E4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-828923"/>
                <a:ext cx="9940925" cy="5605463"/>
              </a:xfrm>
              <a:custGeom>
                <a:avLst/>
                <a:gdLst>
                  <a:gd name="T0" fmla="*/ 266 w 408"/>
                  <a:gd name="T1" fmla="*/ 0 h 230"/>
                  <a:gd name="T2" fmla="*/ 255 w 408"/>
                  <a:gd name="T3" fmla="*/ 2 h 230"/>
                  <a:gd name="T4" fmla="*/ 29 w 408"/>
                  <a:gd name="T5" fmla="*/ 133 h 230"/>
                  <a:gd name="T6" fmla="*/ 0 w 408"/>
                  <a:gd name="T7" fmla="*/ 138 h 230"/>
                  <a:gd name="T8" fmla="*/ 0 w 408"/>
                  <a:gd name="T9" fmla="*/ 148 h 230"/>
                  <a:gd name="T10" fmla="*/ 0 w 408"/>
                  <a:gd name="T11" fmla="*/ 148 h 230"/>
                  <a:gd name="T12" fmla="*/ 0 w 408"/>
                  <a:gd name="T13" fmla="*/ 148 h 230"/>
                  <a:gd name="T14" fmla="*/ 0 w 408"/>
                  <a:gd name="T15" fmla="*/ 148 h 230"/>
                  <a:gd name="T16" fmla="*/ 3 w 408"/>
                  <a:gd name="T17" fmla="*/ 153 h 230"/>
                  <a:gd name="T18" fmla="*/ 134 w 408"/>
                  <a:gd name="T19" fmla="*/ 228 h 230"/>
                  <a:gd name="T20" fmla="*/ 142 w 408"/>
                  <a:gd name="T21" fmla="*/ 230 h 230"/>
                  <a:gd name="T22" fmla="*/ 153 w 408"/>
                  <a:gd name="T23" fmla="*/ 227 h 230"/>
                  <a:gd name="T24" fmla="*/ 404 w 408"/>
                  <a:gd name="T25" fmla="*/ 83 h 230"/>
                  <a:gd name="T26" fmla="*/ 408 w 408"/>
                  <a:gd name="T27" fmla="*/ 76 h 230"/>
                  <a:gd name="T28" fmla="*/ 408 w 408"/>
                  <a:gd name="T29" fmla="*/ 76 h 230"/>
                  <a:gd name="T30" fmla="*/ 408 w 408"/>
                  <a:gd name="T31" fmla="*/ 67 h 230"/>
                  <a:gd name="T32" fmla="*/ 392 w 408"/>
                  <a:gd name="T33" fmla="*/ 69 h 230"/>
                  <a:gd name="T34" fmla="*/ 274 w 408"/>
                  <a:gd name="T35" fmla="*/ 2 h 230"/>
                  <a:gd name="T36" fmla="*/ 266 w 408"/>
                  <a:gd name="T3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8" h="230">
                    <a:moveTo>
                      <a:pt x="266" y="0"/>
                    </a:moveTo>
                    <a:cubicBezTo>
                      <a:pt x="262" y="0"/>
                      <a:pt x="258" y="1"/>
                      <a:pt x="255" y="2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0"/>
                      <a:pt x="1" y="151"/>
                      <a:pt x="3" y="153"/>
                    </a:cubicBezTo>
                    <a:cubicBezTo>
                      <a:pt x="134" y="228"/>
                      <a:pt x="134" y="228"/>
                      <a:pt x="134" y="228"/>
                    </a:cubicBezTo>
                    <a:cubicBezTo>
                      <a:pt x="136" y="229"/>
                      <a:pt x="139" y="230"/>
                      <a:pt x="142" y="230"/>
                    </a:cubicBezTo>
                    <a:cubicBezTo>
                      <a:pt x="146" y="230"/>
                      <a:pt x="150" y="229"/>
                      <a:pt x="153" y="227"/>
                    </a:cubicBezTo>
                    <a:cubicBezTo>
                      <a:pt x="404" y="83"/>
                      <a:pt x="404" y="83"/>
                      <a:pt x="404" y="83"/>
                    </a:cubicBezTo>
                    <a:cubicBezTo>
                      <a:pt x="407" y="81"/>
                      <a:pt x="408" y="78"/>
                      <a:pt x="408" y="76"/>
                    </a:cubicBezTo>
                    <a:cubicBezTo>
                      <a:pt x="408" y="76"/>
                      <a:pt x="408" y="76"/>
                      <a:pt x="408" y="76"/>
                    </a:cubicBezTo>
                    <a:cubicBezTo>
                      <a:pt x="408" y="67"/>
                      <a:pt x="408" y="67"/>
                      <a:pt x="408" y="67"/>
                    </a:cubicBezTo>
                    <a:cubicBezTo>
                      <a:pt x="392" y="69"/>
                      <a:pt x="392" y="69"/>
                      <a:pt x="392" y="69"/>
                    </a:cubicBezTo>
                    <a:cubicBezTo>
                      <a:pt x="274" y="2"/>
                      <a:pt x="274" y="2"/>
                      <a:pt x="274" y="2"/>
                    </a:cubicBezTo>
                    <a:cubicBezTo>
                      <a:pt x="272" y="0"/>
                      <a:pt x="269" y="0"/>
                      <a:pt x="266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554">
                <a:extLst>
                  <a:ext uri="{FF2B5EF4-FFF2-40B4-BE49-F238E27FC236}">
                    <a16:creationId xmlns:a16="http://schemas.microsoft.com/office/drawing/2014/main" id="{751FE106-1DA4-4940-9BFB-347D623F2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95472" y="877641"/>
                <a:ext cx="9940923" cy="3825875"/>
              </a:xfrm>
              <a:custGeom>
                <a:avLst/>
                <a:gdLst>
                  <a:gd name="T0" fmla="*/ 404 w 408"/>
                  <a:gd name="T1" fmla="*/ 7 h 157"/>
                  <a:gd name="T2" fmla="*/ 153 w 408"/>
                  <a:gd name="T3" fmla="*/ 151 h 157"/>
                  <a:gd name="T4" fmla="*/ 134 w 408"/>
                  <a:gd name="T5" fmla="*/ 152 h 157"/>
                  <a:gd name="T6" fmla="*/ 3 w 408"/>
                  <a:gd name="T7" fmla="*/ 77 h 157"/>
                  <a:gd name="T8" fmla="*/ 0 w 408"/>
                  <a:gd name="T9" fmla="*/ 72 h 157"/>
                  <a:gd name="T10" fmla="*/ 0 w 408"/>
                  <a:gd name="T11" fmla="*/ 72 h 157"/>
                  <a:gd name="T12" fmla="*/ 0 w 408"/>
                  <a:gd name="T13" fmla="*/ 74 h 157"/>
                  <a:gd name="T14" fmla="*/ 0 w 408"/>
                  <a:gd name="T15" fmla="*/ 74 h 157"/>
                  <a:gd name="T16" fmla="*/ 3 w 408"/>
                  <a:gd name="T17" fmla="*/ 79 h 157"/>
                  <a:gd name="T18" fmla="*/ 134 w 408"/>
                  <a:gd name="T19" fmla="*/ 155 h 157"/>
                  <a:gd name="T20" fmla="*/ 153 w 408"/>
                  <a:gd name="T21" fmla="*/ 154 h 157"/>
                  <a:gd name="T22" fmla="*/ 404 w 408"/>
                  <a:gd name="T23" fmla="*/ 9 h 157"/>
                  <a:gd name="T24" fmla="*/ 408 w 408"/>
                  <a:gd name="T25" fmla="*/ 3 h 157"/>
                  <a:gd name="T26" fmla="*/ 408 w 408"/>
                  <a:gd name="T27" fmla="*/ 3 h 157"/>
                  <a:gd name="T28" fmla="*/ 408 w 408"/>
                  <a:gd name="T29" fmla="*/ 0 h 157"/>
                  <a:gd name="T30" fmla="*/ 408 w 408"/>
                  <a:gd name="T31" fmla="*/ 0 h 157"/>
                  <a:gd name="T32" fmla="*/ 404 w 408"/>
                  <a:gd name="T33" fmla="*/ 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8" h="157">
                    <a:moveTo>
                      <a:pt x="404" y="7"/>
                    </a:move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47" y="155"/>
                      <a:pt x="139" y="155"/>
                      <a:pt x="134" y="152"/>
                    </a:cubicBezTo>
                    <a:cubicBezTo>
                      <a:pt x="3" y="77"/>
                      <a:pt x="3" y="77"/>
                      <a:pt x="3" y="77"/>
                    </a:cubicBezTo>
                    <a:cubicBezTo>
                      <a:pt x="1" y="75"/>
                      <a:pt x="0" y="74"/>
                      <a:pt x="0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6"/>
                      <a:pt x="1" y="78"/>
                      <a:pt x="3" y="79"/>
                    </a:cubicBezTo>
                    <a:cubicBezTo>
                      <a:pt x="134" y="155"/>
                      <a:pt x="134" y="155"/>
                      <a:pt x="134" y="155"/>
                    </a:cubicBezTo>
                    <a:cubicBezTo>
                      <a:pt x="139" y="157"/>
                      <a:pt x="147" y="157"/>
                      <a:pt x="153" y="154"/>
                    </a:cubicBezTo>
                    <a:cubicBezTo>
                      <a:pt x="404" y="9"/>
                      <a:pt x="404" y="9"/>
                      <a:pt x="404" y="9"/>
                    </a:cubicBezTo>
                    <a:cubicBezTo>
                      <a:pt x="407" y="7"/>
                      <a:pt x="408" y="5"/>
                      <a:pt x="408" y="3"/>
                    </a:cubicBezTo>
                    <a:cubicBezTo>
                      <a:pt x="408" y="3"/>
                      <a:pt x="408" y="3"/>
                      <a:pt x="408" y="3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08" y="3"/>
                      <a:pt x="407" y="5"/>
                      <a:pt x="40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27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555">
                <a:extLst>
                  <a:ext uri="{FF2B5EF4-FFF2-40B4-BE49-F238E27FC236}">
                    <a16:creationId xmlns:a16="http://schemas.microsoft.com/office/drawing/2014/main" id="{23933713-B588-4F35-B4A7-08E0161E1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44685" y="-1243261"/>
                <a:ext cx="10037763" cy="5800725"/>
              </a:xfrm>
              <a:custGeom>
                <a:avLst/>
                <a:gdLst>
                  <a:gd name="T0" fmla="*/ 136 w 412"/>
                  <a:gd name="T1" fmla="*/ 235 h 238"/>
                  <a:gd name="T2" fmla="*/ 5 w 412"/>
                  <a:gd name="T3" fmla="*/ 160 h 238"/>
                  <a:gd name="T4" fmla="*/ 6 w 412"/>
                  <a:gd name="T5" fmla="*/ 149 h 238"/>
                  <a:gd name="T6" fmla="*/ 257 w 412"/>
                  <a:gd name="T7" fmla="*/ 4 h 238"/>
                  <a:gd name="T8" fmla="*/ 276 w 412"/>
                  <a:gd name="T9" fmla="*/ 3 h 238"/>
                  <a:gd name="T10" fmla="*/ 407 w 412"/>
                  <a:gd name="T11" fmla="*/ 79 h 238"/>
                  <a:gd name="T12" fmla="*/ 406 w 412"/>
                  <a:gd name="T13" fmla="*/ 90 h 238"/>
                  <a:gd name="T14" fmla="*/ 155 w 412"/>
                  <a:gd name="T15" fmla="*/ 235 h 238"/>
                  <a:gd name="T16" fmla="*/ 136 w 412"/>
                  <a:gd name="T17" fmla="*/ 235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2" h="238">
                    <a:moveTo>
                      <a:pt x="136" y="235"/>
                    </a:moveTo>
                    <a:cubicBezTo>
                      <a:pt x="5" y="160"/>
                      <a:pt x="5" y="160"/>
                      <a:pt x="5" y="160"/>
                    </a:cubicBezTo>
                    <a:cubicBezTo>
                      <a:pt x="0" y="157"/>
                      <a:pt x="1" y="152"/>
                      <a:pt x="6" y="149"/>
                    </a:cubicBezTo>
                    <a:cubicBezTo>
                      <a:pt x="257" y="4"/>
                      <a:pt x="257" y="4"/>
                      <a:pt x="257" y="4"/>
                    </a:cubicBezTo>
                    <a:cubicBezTo>
                      <a:pt x="263" y="1"/>
                      <a:pt x="271" y="0"/>
                      <a:pt x="276" y="3"/>
                    </a:cubicBezTo>
                    <a:cubicBezTo>
                      <a:pt x="407" y="79"/>
                      <a:pt x="407" y="79"/>
                      <a:pt x="407" y="79"/>
                    </a:cubicBezTo>
                    <a:cubicBezTo>
                      <a:pt x="412" y="82"/>
                      <a:pt x="411" y="86"/>
                      <a:pt x="406" y="90"/>
                    </a:cubicBezTo>
                    <a:cubicBezTo>
                      <a:pt x="155" y="235"/>
                      <a:pt x="155" y="235"/>
                      <a:pt x="155" y="235"/>
                    </a:cubicBezTo>
                    <a:cubicBezTo>
                      <a:pt x="149" y="238"/>
                      <a:pt x="141" y="238"/>
                      <a:pt x="136" y="235"/>
                    </a:cubicBezTo>
                    <a:close/>
                  </a:path>
                </a:pathLst>
              </a:custGeom>
              <a:gradFill>
                <a:gsLst>
                  <a:gs pos="12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Freeform 556">
                <a:extLst>
                  <a:ext uri="{FF2B5EF4-FFF2-40B4-BE49-F238E27FC236}">
                    <a16:creationId xmlns:a16="http://schemas.microsoft.com/office/drawing/2014/main" id="{1920F533-6AA1-456F-9666-8388C79EA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84060" y="409391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4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557">
                <a:extLst>
                  <a:ext uri="{FF2B5EF4-FFF2-40B4-BE49-F238E27FC236}">
                    <a16:creationId xmlns:a16="http://schemas.microsoft.com/office/drawing/2014/main" id="{AA5C285D-D599-4962-A6CB-A50E7EF90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38010" y="4166940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0" y="4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558">
                <a:extLst>
                  <a:ext uri="{FF2B5EF4-FFF2-40B4-BE49-F238E27FC236}">
                    <a16:creationId xmlns:a16="http://schemas.microsoft.com/office/drawing/2014/main" id="{83D9AE52-4DD3-49C9-A24F-F3426452C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315772" y="4265365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3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559">
                <a:extLst>
                  <a:ext uri="{FF2B5EF4-FFF2-40B4-BE49-F238E27FC236}">
                    <a16:creationId xmlns:a16="http://schemas.microsoft.com/office/drawing/2014/main" id="{0A5102A4-22B5-47D1-8DED-D4FD95BD4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33510" y="2973140"/>
                <a:ext cx="73025" cy="96838"/>
              </a:xfrm>
              <a:custGeom>
                <a:avLst/>
                <a:gdLst>
                  <a:gd name="T0" fmla="*/ 3 w 3"/>
                  <a:gd name="T1" fmla="*/ 3 h 4"/>
                  <a:gd name="T2" fmla="*/ 2 w 3"/>
                  <a:gd name="T3" fmla="*/ 4 h 4"/>
                  <a:gd name="T4" fmla="*/ 0 w 3"/>
                  <a:gd name="T5" fmla="*/ 1 h 4"/>
                  <a:gd name="T6" fmla="*/ 2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3" y="4"/>
                      <a:pt x="2" y="4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560">
                <a:extLst>
                  <a:ext uri="{FF2B5EF4-FFF2-40B4-BE49-F238E27FC236}">
                    <a16:creationId xmlns:a16="http://schemas.microsoft.com/office/drawing/2014/main" id="{BE714F8F-E155-4074-906E-AE3567B0E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87460" y="3046165"/>
                <a:ext cx="73025" cy="122238"/>
              </a:xfrm>
              <a:custGeom>
                <a:avLst/>
                <a:gdLst>
                  <a:gd name="T0" fmla="*/ 3 w 3"/>
                  <a:gd name="T1" fmla="*/ 3 h 5"/>
                  <a:gd name="T2" fmla="*/ 1 w 3"/>
                  <a:gd name="T3" fmla="*/ 4 h 5"/>
                  <a:gd name="T4" fmla="*/ 0 w 3"/>
                  <a:gd name="T5" fmla="*/ 2 h 5"/>
                  <a:gd name="T6" fmla="*/ 1 w 3"/>
                  <a:gd name="T7" fmla="*/ 1 h 5"/>
                  <a:gd name="T8" fmla="*/ 3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3" y="3"/>
                    </a:moveTo>
                    <a:cubicBezTo>
                      <a:pt x="3" y="4"/>
                      <a:pt x="2" y="5"/>
                      <a:pt x="1" y="4"/>
                    </a:cubicBezTo>
                    <a:cubicBezTo>
                      <a:pt x="1" y="4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561">
                <a:extLst>
                  <a:ext uri="{FF2B5EF4-FFF2-40B4-BE49-F238E27FC236}">
                    <a16:creationId xmlns:a16="http://schemas.microsoft.com/office/drawing/2014/main" id="{C7336FCE-E516-4888-8698-EBF7E0E4C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239822" y="3143002"/>
                <a:ext cx="73025" cy="98425"/>
              </a:xfrm>
              <a:custGeom>
                <a:avLst/>
                <a:gdLst>
                  <a:gd name="T0" fmla="*/ 3 w 3"/>
                  <a:gd name="T1" fmla="*/ 3 h 4"/>
                  <a:gd name="T2" fmla="*/ 1 w 3"/>
                  <a:gd name="T3" fmla="*/ 3 h 4"/>
                  <a:gd name="T4" fmla="*/ 0 w 3"/>
                  <a:gd name="T5" fmla="*/ 1 h 4"/>
                  <a:gd name="T6" fmla="*/ 1 w 3"/>
                  <a:gd name="T7" fmla="*/ 0 h 4"/>
                  <a:gd name="T8" fmla="*/ 3 w 3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3"/>
                    </a:moveTo>
                    <a:cubicBezTo>
                      <a:pt x="3" y="4"/>
                      <a:pt x="2" y="4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1"/>
                      <a:pt x="3" y="2"/>
                      <a:pt x="3" y="3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562">
                <a:extLst>
                  <a:ext uri="{FF2B5EF4-FFF2-40B4-BE49-F238E27FC236}">
                    <a16:creationId xmlns:a16="http://schemas.microsoft.com/office/drawing/2014/main" id="{D3ABB7C1-D17C-4CFB-AA3B-1C00E14A7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33385" y="3533527"/>
                <a:ext cx="315913" cy="268288"/>
              </a:xfrm>
              <a:custGeom>
                <a:avLst/>
                <a:gdLst>
                  <a:gd name="T0" fmla="*/ 13 w 13"/>
                  <a:gd name="T1" fmla="*/ 9 h 11"/>
                  <a:gd name="T2" fmla="*/ 13 w 13"/>
                  <a:gd name="T3" fmla="*/ 9 h 11"/>
                  <a:gd name="T4" fmla="*/ 11 w 13"/>
                  <a:gd name="T5" fmla="*/ 10 h 11"/>
                  <a:gd name="T6" fmla="*/ 1 w 13"/>
                  <a:gd name="T7" fmla="*/ 5 h 11"/>
                  <a:gd name="T8" fmla="*/ 0 w 13"/>
                  <a:gd name="T9" fmla="*/ 2 h 11"/>
                  <a:gd name="T10" fmla="*/ 1 w 13"/>
                  <a:gd name="T11" fmla="*/ 0 h 11"/>
                  <a:gd name="T12" fmla="*/ 11 w 13"/>
                  <a:gd name="T13" fmla="*/ 6 h 11"/>
                  <a:gd name="T14" fmla="*/ 13 w 13"/>
                  <a:gd name="T1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1">
                    <a:moveTo>
                      <a:pt x="13" y="9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3" y="10"/>
                      <a:pt x="12" y="11"/>
                      <a:pt x="11" y="1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7"/>
                      <a:pt x="13" y="8"/>
                      <a:pt x="13" y="9"/>
                    </a:cubicBezTo>
                    <a:close/>
                  </a:path>
                </a:pathLst>
              </a:custGeom>
              <a:solidFill>
                <a:srgbClr val="180D5B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6AAE7C4-D6D9-48BA-A1EA-A53FC19C779C}"/>
                </a:ext>
              </a:extLst>
            </p:cNvPr>
            <p:cNvGrpSpPr/>
            <p:nvPr/>
          </p:nvGrpSpPr>
          <p:grpSpPr>
            <a:xfrm>
              <a:off x="2422004" y="1778329"/>
              <a:ext cx="4405854" cy="4427516"/>
              <a:chOff x="2422004" y="1778329"/>
              <a:chExt cx="4405854" cy="4427516"/>
            </a:xfrm>
          </p:grpSpPr>
          <p:sp>
            <p:nvSpPr>
              <p:cNvPr id="50" name="Freeform 481">
                <a:extLst>
                  <a:ext uri="{FF2B5EF4-FFF2-40B4-BE49-F238E27FC236}">
                    <a16:creationId xmlns:a16="http://schemas.microsoft.com/office/drawing/2014/main" id="{ADB55F20-E513-4CA5-BA52-E9F55D4D5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2416" y="3877814"/>
                <a:ext cx="4051084" cy="2328031"/>
              </a:xfrm>
              <a:custGeom>
                <a:avLst/>
                <a:gdLst>
                  <a:gd name="T0" fmla="*/ 2396 w 4003"/>
                  <a:gd name="T1" fmla="*/ 0 h 2306"/>
                  <a:gd name="T2" fmla="*/ 2355 w 4003"/>
                  <a:gd name="T3" fmla="*/ 10 h 2306"/>
                  <a:gd name="T4" fmla="*/ 24 w 4003"/>
                  <a:gd name="T5" fmla="*/ 1358 h 2306"/>
                  <a:gd name="T6" fmla="*/ 19 w 4003"/>
                  <a:gd name="T7" fmla="*/ 1400 h 2306"/>
                  <a:gd name="T8" fmla="*/ 1575 w 4003"/>
                  <a:gd name="T9" fmla="*/ 2299 h 2306"/>
                  <a:gd name="T10" fmla="*/ 1607 w 4003"/>
                  <a:gd name="T11" fmla="*/ 2306 h 2306"/>
                  <a:gd name="T12" fmla="*/ 1648 w 4003"/>
                  <a:gd name="T13" fmla="*/ 2296 h 2306"/>
                  <a:gd name="T14" fmla="*/ 3979 w 4003"/>
                  <a:gd name="T15" fmla="*/ 948 h 2306"/>
                  <a:gd name="T16" fmla="*/ 3984 w 4003"/>
                  <a:gd name="T17" fmla="*/ 906 h 2306"/>
                  <a:gd name="T18" fmla="*/ 2428 w 4003"/>
                  <a:gd name="T19" fmla="*/ 7 h 2306"/>
                  <a:gd name="T20" fmla="*/ 2396 w 4003"/>
                  <a:gd name="T21" fmla="*/ 0 h 2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03" h="2306">
                    <a:moveTo>
                      <a:pt x="2396" y="0"/>
                    </a:moveTo>
                    <a:cubicBezTo>
                      <a:pt x="2382" y="0"/>
                      <a:pt x="2367" y="3"/>
                      <a:pt x="2355" y="10"/>
                    </a:cubicBezTo>
                    <a:cubicBezTo>
                      <a:pt x="24" y="1358"/>
                      <a:pt x="24" y="1358"/>
                      <a:pt x="24" y="1358"/>
                    </a:cubicBezTo>
                    <a:cubicBezTo>
                      <a:pt x="3" y="1370"/>
                      <a:pt x="0" y="1389"/>
                      <a:pt x="19" y="1400"/>
                    </a:cubicBezTo>
                    <a:cubicBezTo>
                      <a:pt x="1575" y="2299"/>
                      <a:pt x="1575" y="2299"/>
                      <a:pt x="1575" y="2299"/>
                    </a:cubicBezTo>
                    <a:cubicBezTo>
                      <a:pt x="1584" y="2304"/>
                      <a:pt x="1595" y="2306"/>
                      <a:pt x="1607" y="2306"/>
                    </a:cubicBezTo>
                    <a:cubicBezTo>
                      <a:pt x="1621" y="2306"/>
                      <a:pt x="1636" y="2302"/>
                      <a:pt x="1648" y="2296"/>
                    </a:cubicBezTo>
                    <a:cubicBezTo>
                      <a:pt x="3979" y="948"/>
                      <a:pt x="3979" y="948"/>
                      <a:pt x="3979" y="948"/>
                    </a:cubicBezTo>
                    <a:cubicBezTo>
                      <a:pt x="4001" y="936"/>
                      <a:pt x="4003" y="917"/>
                      <a:pt x="3984" y="906"/>
                    </a:cubicBezTo>
                    <a:cubicBezTo>
                      <a:pt x="2428" y="7"/>
                      <a:pt x="2428" y="7"/>
                      <a:pt x="2428" y="7"/>
                    </a:cubicBezTo>
                    <a:cubicBezTo>
                      <a:pt x="2420" y="2"/>
                      <a:pt x="2408" y="0"/>
                      <a:pt x="2396" y="0"/>
                    </a:cubicBezTo>
                  </a:path>
                </a:pathLst>
              </a:custGeom>
              <a:solidFill>
                <a:schemeClr val="accent3">
                  <a:lumMod val="50000"/>
                  <a:alpha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Freeform 482">
                <a:extLst>
                  <a:ext uri="{FF2B5EF4-FFF2-40B4-BE49-F238E27FC236}">
                    <a16:creationId xmlns:a16="http://schemas.microsoft.com/office/drawing/2014/main" id="{AC03EE0F-A756-45CA-A932-85540F965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3660472"/>
                <a:ext cx="4106354" cy="2352678"/>
              </a:xfrm>
              <a:custGeom>
                <a:avLst/>
                <a:gdLst>
                  <a:gd name="T0" fmla="*/ 4057 w 4057"/>
                  <a:gd name="T1" fmla="*/ 880 h 2330"/>
                  <a:gd name="T2" fmla="*/ 3991 w 4057"/>
                  <a:gd name="T3" fmla="*/ 892 h 2330"/>
                  <a:gd name="T4" fmla="*/ 2467 w 4057"/>
                  <a:gd name="T5" fmla="*/ 11 h 2330"/>
                  <a:gd name="T6" fmla="*/ 2391 w 4057"/>
                  <a:gd name="T7" fmla="*/ 15 h 2330"/>
                  <a:gd name="T8" fmla="*/ 117 w 4057"/>
                  <a:gd name="T9" fmla="*/ 1329 h 2330"/>
                  <a:gd name="T10" fmla="*/ 0 w 4057"/>
                  <a:gd name="T11" fmla="*/ 1350 h 2330"/>
                  <a:gd name="T12" fmla="*/ 0 w 4057"/>
                  <a:gd name="T13" fmla="*/ 1388 h 2330"/>
                  <a:gd name="T14" fmla="*/ 0 w 4057"/>
                  <a:gd name="T15" fmla="*/ 1388 h 2330"/>
                  <a:gd name="T16" fmla="*/ 13 w 4057"/>
                  <a:gd name="T17" fmla="*/ 1407 h 2330"/>
                  <a:gd name="T18" fmla="*/ 1591 w 4057"/>
                  <a:gd name="T19" fmla="*/ 2319 h 2330"/>
                  <a:gd name="T20" fmla="*/ 1667 w 4057"/>
                  <a:gd name="T21" fmla="*/ 2315 h 2330"/>
                  <a:gd name="T22" fmla="*/ 4039 w 4057"/>
                  <a:gd name="T23" fmla="*/ 944 h 2330"/>
                  <a:gd name="T24" fmla="*/ 4057 w 4057"/>
                  <a:gd name="T25" fmla="*/ 919 h 2330"/>
                  <a:gd name="T26" fmla="*/ 4057 w 4057"/>
                  <a:gd name="T27" fmla="*/ 919 h 2330"/>
                  <a:gd name="T28" fmla="*/ 4057 w 4057"/>
                  <a:gd name="T29" fmla="*/ 880 h 2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7" h="2330">
                    <a:moveTo>
                      <a:pt x="4057" y="880"/>
                    </a:moveTo>
                    <a:cubicBezTo>
                      <a:pt x="3991" y="892"/>
                      <a:pt x="3991" y="892"/>
                      <a:pt x="3991" y="892"/>
                    </a:cubicBezTo>
                    <a:cubicBezTo>
                      <a:pt x="2467" y="11"/>
                      <a:pt x="2467" y="11"/>
                      <a:pt x="2467" y="11"/>
                    </a:cubicBezTo>
                    <a:cubicBezTo>
                      <a:pt x="2447" y="0"/>
                      <a:pt x="2413" y="2"/>
                      <a:pt x="2391" y="15"/>
                    </a:cubicBezTo>
                    <a:cubicBezTo>
                      <a:pt x="117" y="1329"/>
                      <a:pt x="117" y="1329"/>
                      <a:pt x="117" y="1329"/>
                    </a:cubicBezTo>
                    <a:cubicBezTo>
                      <a:pt x="0" y="1350"/>
                      <a:pt x="0" y="1350"/>
                      <a:pt x="0" y="1350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88"/>
                      <a:pt x="0" y="1388"/>
                      <a:pt x="0" y="1388"/>
                    </a:cubicBezTo>
                    <a:cubicBezTo>
                      <a:pt x="0" y="1395"/>
                      <a:pt x="4" y="1402"/>
                      <a:pt x="13" y="1407"/>
                    </a:cubicBezTo>
                    <a:cubicBezTo>
                      <a:pt x="1591" y="2319"/>
                      <a:pt x="1591" y="2319"/>
                      <a:pt x="1591" y="2319"/>
                    </a:cubicBezTo>
                    <a:cubicBezTo>
                      <a:pt x="1610" y="2330"/>
                      <a:pt x="1644" y="2328"/>
                      <a:pt x="1667" y="2315"/>
                    </a:cubicBezTo>
                    <a:cubicBezTo>
                      <a:pt x="4039" y="944"/>
                      <a:pt x="4039" y="944"/>
                      <a:pt x="4039" y="944"/>
                    </a:cubicBezTo>
                    <a:cubicBezTo>
                      <a:pt x="4051" y="937"/>
                      <a:pt x="4057" y="928"/>
                      <a:pt x="4057" y="919"/>
                    </a:cubicBezTo>
                    <a:cubicBezTo>
                      <a:pt x="4057" y="919"/>
                      <a:pt x="4057" y="919"/>
                      <a:pt x="4057" y="919"/>
                    </a:cubicBezTo>
                    <a:lnTo>
                      <a:pt x="4057" y="88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Freeform 483">
                <a:extLst>
                  <a:ext uri="{FF2B5EF4-FFF2-40B4-BE49-F238E27FC236}">
                    <a16:creationId xmlns:a16="http://schemas.microsoft.com/office/drawing/2014/main" id="{4C428E5E-3CF6-4FAF-ABFF-6ACA4F471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004" y="1778329"/>
                <a:ext cx="2695495" cy="3201883"/>
              </a:xfrm>
              <a:custGeom>
                <a:avLst/>
                <a:gdLst>
                  <a:gd name="T0" fmla="*/ 2660 w 2663"/>
                  <a:gd name="T1" fmla="*/ 1725 h 3171"/>
                  <a:gd name="T2" fmla="*/ 2465 w 2663"/>
                  <a:gd name="T3" fmla="*/ 51 h 3171"/>
                  <a:gd name="T4" fmla="*/ 2463 w 2663"/>
                  <a:gd name="T5" fmla="*/ 41 h 3171"/>
                  <a:gd name="T6" fmla="*/ 2480 w 2663"/>
                  <a:gd name="T7" fmla="*/ 33 h 3171"/>
                  <a:gd name="T8" fmla="*/ 2441 w 2663"/>
                  <a:gd name="T9" fmla="*/ 11 h 3171"/>
                  <a:gd name="T10" fmla="*/ 2441 w 2663"/>
                  <a:gd name="T11" fmla="*/ 11 h 3171"/>
                  <a:gd name="T12" fmla="*/ 2384 w 2663"/>
                  <a:gd name="T13" fmla="*/ 11 h 3171"/>
                  <a:gd name="T14" fmla="*/ 35 w 2663"/>
                  <a:gd name="T15" fmla="*/ 1368 h 3171"/>
                  <a:gd name="T16" fmla="*/ 3 w 2663"/>
                  <a:gd name="T17" fmla="*/ 1431 h 3171"/>
                  <a:gd name="T18" fmla="*/ 198 w 2663"/>
                  <a:gd name="T19" fmla="*/ 3105 h 3171"/>
                  <a:gd name="T20" fmla="*/ 229 w 2663"/>
                  <a:gd name="T21" fmla="*/ 3149 h 3171"/>
                  <a:gd name="T22" fmla="*/ 267 w 2663"/>
                  <a:gd name="T23" fmla="*/ 3171 h 3171"/>
                  <a:gd name="T24" fmla="*/ 261 w 2663"/>
                  <a:gd name="T25" fmla="*/ 3151 h 3171"/>
                  <a:gd name="T26" fmla="*/ 279 w 2663"/>
                  <a:gd name="T27" fmla="*/ 3145 h 3171"/>
                  <a:gd name="T28" fmla="*/ 2628 w 2663"/>
                  <a:gd name="T29" fmla="*/ 1788 h 3171"/>
                  <a:gd name="T30" fmla="*/ 2660 w 2663"/>
                  <a:gd name="T31" fmla="*/ 1725 h 3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63" h="3171">
                    <a:moveTo>
                      <a:pt x="2660" y="1725"/>
                    </a:moveTo>
                    <a:cubicBezTo>
                      <a:pt x="2465" y="51"/>
                      <a:pt x="2465" y="51"/>
                      <a:pt x="2465" y="51"/>
                    </a:cubicBezTo>
                    <a:cubicBezTo>
                      <a:pt x="2465" y="48"/>
                      <a:pt x="2464" y="44"/>
                      <a:pt x="2463" y="41"/>
                    </a:cubicBezTo>
                    <a:cubicBezTo>
                      <a:pt x="2480" y="33"/>
                      <a:pt x="2480" y="33"/>
                      <a:pt x="2480" y="33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41" y="11"/>
                      <a:pt x="2441" y="11"/>
                      <a:pt x="2441" y="11"/>
                    </a:cubicBezTo>
                    <a:cubicBezTo>
                      <a:pt x="2424" y="2"/>
                      <a:pt x="2403" y="0"/>
                      <a:pt x="2384" y="11"/>
                    </a:cubicBezTo>
                    <a:cubicBezTo>
                      <a:pt x="35" y="1368"/>
                      <a:pt x="35" y="1368"/>
                      <a:pt x="35" y="1368"/>
                    </a:cubicBezTo>
                    <a:cubicBezTo>
                      <a:pt x="13" y="1381"/>
                      <a:pt x="0" y="1406"/>
                      <a:pt x="3" y="1431"/>
                    </a:cubicBezTo>
                    <a:cubicBezTo>
                      <a:pt x="198" y="3105"/>
                      <a:pt x="198" y="3105"/>
                      <a:pt x="198" y="3105"/>
                    </a:cubicBezTo>
                    <a:cubicBezTo>
                      <a:pt x="200" y="3125"/>
                      <a:pt x="213" y="3141"/>
                      <a:pt x="229" y="3149"/>
                    </a:cubicBezTo>
                    <a:cubicBezTo>
                      <a:pt x="267" y="3171"/>
                      <a:pt x="267" y="3171"/>
                      <a:pt x="267" y="3171"/>
                    </a:cubicBezTo>
                    <a:cubicBezTo>
                      <a:pt x="261" y="3151"/>
                      <a:pt x="261" y="3151"/>
                      <a:pt x="261" y="3151"/>
                    </a:cubicBezTo>
                    <a:cubicBezTo>
                      <a:pt x="267" y="3150"/>
                      <a:pt x="273" y="3148"/>
                      <a:pt x="279" y="3145"/>
                    </a:cubicBezTo>
                    <a:cubicBezTo>
                      <a:pt x="2628" y="1788"/>
                      <a:pt x="2628" y="1788"/>
                      <a:pt x="2628" y="1788"/>
                    </a:cubicBezTo>
                    <a:cubicBezTo>
                      <a:pt x="2651" y="1775"/>
                      <a:pt x="2663" y="1750"/>
                      <a:pt x="2660" y="1725"/>
                    </a:cubicBezTo>
                  </a:path>
                </a:pathLst>
              </a:custGeom>
              <a:gradFill>
                <a:gsLst>
                  <a:gs pos="35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Freeform 484">
                <a:extLst>
                  <a:ext uri="{FF2B5EF4-FFF2-40B4-BE49-F238E27FC236}">
                    <a16:creationId xmlns:a16="http://schemas.microsoft.com/office/drawing/2014/main" id="{93B605BD-AA0C-4A43-AC6E-BBA12E35B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782" y="4564945"/>
                <a:ext cx="4106354" cy="1434013"/>
              </a:xfrm>
              <a:custGeom>
                <a:avLst/>
                <a:gdLst>
                  <a:gd name="T0" fmla="*/ 4039 w 4057"/>
                  <a:gd name="T1" fmla="*/ 25 h 1420"/>
                  <a:gd name="T2" fmla="*/ 1667 w 4057"/>
                  <a:gd name="T3" fmla="*/ 1396 h 1420"/>
                  <a:gd name="T4" fmla="*/ 1591 w 4057"/>
                  <a:gd name="T5" fmla="*/ 1399 h 1420"/>
                  <a:gd name="T6" fmla="*/ 13 w 4057"/>
                  <a:gd name="T7" fmla="*/ 488 h 1420"/>
                  <a:gd name="T8" fmla="*/ 0 w 4057"/>
                  <a:gd name="T9" fmla="*/ 468 h 1420"/>
                  <a:gd name="T10" fmla="*/ 0 w 4057"/>
                  <a:gd name="T11" fmla="*/ 468 h 1420"/>
                  <a:gd name="T12" fmla="*/ 0 w 4057"/>
                  <a:gd name="T13" fmla="*/ 478 h 1420"/>
                  <a:gd name="T14" fmla="*/ 0 w 4057"/>
                  <a:gd name="T15" fmla="*/ 478 h 1420"/>
                  <a:gd name="T16" fmla="*/ 13 w 4057"/>
                  <a:gd name="T17" fmla="*/ 498 h 1420"/>
                  <a:gd name="T18" fmla="*/ 1591 w 4057"/>
                  <a:gd name="T19" fmla="*/ 1409 h 1420"/>
                  <a:gd name="T20" fmla="*/ 1667 w 4057"/>
                  <a:gd name="T21" fmla="*/ 1406 h 1420"/>
                  <a:gd name="T22" fmla="*/ 4039 w 4057"/>
                  <a:gd name="T23" fmla="*/ 34 h 1420"/>
                  <a:gd name="T24" fmla="*/ 4057 w 4057"/>
                  <a:gd name="T25" fmla="*/ 10 h 1420"/>
                  <a:gd name="T26" fmla="*/ 4057 w 4057"/>
                  <a:gd name="T27" fmla="*/ 10 h 1420"/>
                  <a:gd name="T28" fmla="*/ 4057 w 4057"/>
                  <a:gd name="T29" fmla="*/ 0 h 1420"/>
                  <a:gd name="T30" fmla="*/ 4057 w 4057"/>
                  <a:gd name="T31" fmla="*/ 0 h 1420"/>
                  <a:gd name="T32" fmla="*/ 4039 w 4057"/>
                  <a:gd name="T33" fmla="*/ 25 h 1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57" h="1420">
                    <a:moveTo>
                      <a:pt x="4039" y="25"/>
                    </a:moveTo>
                    <a:cubicBezTo>
                      <a:pt x="1667" y="1396"/>
                      <a:pt x="1667" y="1396"/>
                      <a:pt x="1667" y="1396"/>
                    </a:cubicBezTo>
                    <a:cubicBezTo>
                      <a:pt x="1644" y="1409"/>
                      <a:pt x="1610" y="1410"/>
                      <a:pt x="1591" y="1399"/>
                    </a:cubicBezTo>
                    <a:cubicBezTo>
                      <a:pt x="13" y="488"/>
                      <a:pt x="13" y="488"/>
                      <a:pt x="13" y="488"/>
                    </a:cubicBezTo>
                    <a:cubicBezTo>
                      <a:pt x="4" y="483"/>
                      <a:pt x="0" y="476"/>
                      <a:pt x="0" y="468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6"/>
                      <a:pt x="4" y="493"/>
                      <a:pt x="13" y="498"/>
                    </a:cubicBezTo>
                    <a:cubicBezTo>
                      <a:pt x="1591" y="1409"/>
                      <a:pt x="1591" y="1409"/>
                      <a:pt x="1591" y="1409"/>
                    </a:cubicBezTo>
                    <a:cubicBezTo>
                      <a:pt x="1610" y="1420"/>
                      <a:pt x="1644" y="1419"/>
                      <a:pt x="1667" y="1406"/>
                    </a:cubicBezTo>
                    <a:cubicBezTo>
                      <a:pt x="4039" y="34"/>
                      <a:pt x="4039" y="34"/>
                      <a:pt x="4039" y="34"/>
                    </a:cubicBezTo>
                    <a:cubicBezTo>
                      <a:pt x="4051" y="27"/>
                      <a:pt x="4057" y="18"/>
                      <a:pt x="4057" y="10"/>
                    </a:cubicBezTo>
                    <a:cubicBezTo>
                      <a:pt x="4057" y="10"/>
                      <a:pt x="4057" y="10"/>
                      <a:pt x="4057" y="1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0"/>
                      <a:pt x="4057" y="0"/>
                      <a:pt x="4057" y="0"/>
                    </a:cubicBezTo>
                    <a:cubicBezTo>
                      <a:pt x="4057" y="8"/>
                      <a:pt x="4051" y="17"/>
                      <a:pt x="4039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Freeform 485">
                <a:extLst>
                  <a:ext uri="{FF2B5EF4-FFF2-40B4-BE49-F238E27FC236}">
                    <a16:creationId xmlns:a16="http://schemas.microsoft.com/office/drawing/2014/main" id="{11C97482-D956-40A2-AF4B-C1D4D03D0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313" y="3599228"/>
                <a:ext cx="4120545" cy="2374338"/>
              </a:xfrm>
              <a:custGeom>
                <a:avLst/>
                <a:gdLst>
                  <a:gd name="T0" fmla="*/ 1598 w 4071"/>
                  <a:gd name="T1" fmla="*/ 2341 h 2352"/>
                  <a:gd name="T2" fmla="*/ 20 w 4071"/>
                  <a:gd name="T3" fmla="*/ 1429 h 2352"/>
                  <a:gd name="T4" fmla="*/ 25 w 4071"/>
                  <a:gd name="T5" fmla="*/ 1386 h 2352"/>
                  <a:gd name="T6" fmla="*/ 2398 w 4071"/>
                  <a:gd name="T7" fmla="*/ 14 h 2352"/>
                  <a:gd name="T8" fmla="*/ 2474 w 4071"/>
                  <a:gd name="T9" fmla="*/ 11 h 2352"/>
                  <a:gd name="T10" fmla="*/ 4051 w 4071"/>
                  <a:gd name="T11" fmla="*/ 922 h 2352"/>
                  <a:gd name="T12" fmla="*/ 4046 w 4071"/>
                  <a:gd name="T13" fmla="*/ 966 h 2352"/>
                  <a:gd name="T14" fmla="*/ 1674 w 4071"/>
                  <a:gd name="T15" fmla="*/ 2338 h 2352"/>
                  <a:gd name="T16" fmla="*/ 1598 w 4071"/>
                  <a:gd name="T17" fmla="*/ 2341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71" h="2352">
                    <a:moveTo>
                      <a:pt x="1598" y="2341"/>
                    </a:moveTo>
                    <a:cubicBezTo>
                      <a:pt x="20" y="1429"/>
                      <a:pt x="20" y="1429"/>
                      <a:pt x="20" y="1429"/>
                    </a:cubicBezTo>
                    <a:cubicBezTo>
                      <a:pt x="0" y="1418"/>
                      <a:pt x="3" y="1399"/>
                      <a:pt x="25" y="1386"/>
                    </a:cubicBezTo>
                    <a:cubicBezTo>
                      <a:pt x="2398" y="14"/>
                      <a:pt x="2398" y="14"/>
                      <a:pt x="2398" y="14"/>
                    </a:cubicBezTo>
                    <a:cubicBezTo>
                      <a:pt x="2420" y="1"/>
                      <a:pt x="2454" y="0"/>
                      <a:pt x="2474" y="11"/>
                    </a:cubicBezTo>
                    <a:cubicBezTo>
                      <a:pt x="4051" y="922"/>
                      <a:pt x="4051" y="922"/>
                      <a:pt x="4051" y="922"/>
                    </a:cubicBezTo>
                    <a:cubicBezTo>
                      <a:pt x="4071" y="933"/>
                      <a:pt x="4068" y="953"/>
                      <a:pt x="4046" y="966"/>
                    </a:cubicBezTo>
                    <a:cubicBezTo>
                      <a:pt x="1674" y="2338"/>
                      <a:pt x="1674" y="2338"/>
                      <a:pt x="1674" y="2338"/>
                    </a:cubicBezTo>
                    <a:cubicBezTo>
                      <a:pt x="1651" y="2351"/>
                      <a:pt x="1617" y="2352"/>
                      <a:pt x="1598" y="2341"/>
                    </a:cubicBezTo>
                    <a:close/>
                  </a:path>
                </a:pathLst>
              </a:custGeom>
              <a:gradFill flip="none" rotWithShape="1">
                <a:gsLst>
                  <a:gs pos="18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2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Freeform 486">
                <a:extLst>
                  <a:ext uri="{FF2B5EF4-FFF2-40B4-BE49-F238E27FC236}">
                    <a16:creationId xmlns:a16="http://schemas.microsoft.com/office/drawing/2014/main" id="{2D9717EB-0D5E-43D7-8BF9-AC67DE023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792520"/>
                <a:ext cx="2699230" cy="3207857"/>
              </a:xfrm>
              <a:custGeom>
                <a:avLst/>
                <a:gdLst>
                  <a:gd name="T0" fmla="*/ 2633 w 2667"/>
                  <a:gd name="T1" fmla="*/ 1800 h 3177"/>
                  <a:gd name="T2" fmla="*/ 283 w 2667"/>
                  <a:gd name="T3" fmla="*/ 3156 h 3177"/>
                  <a:gd name="T4" fmla="*/ 198 w 2667"/>
                  <a:gd name="T5" fmla="*/ 3114 h 3177"/>
                  <a:gd name="T6" fmla="*/ 3 w 2667"/>
                  <a:gd name="T7" fmla="*/ 1440 h 3177"/>
                  <a:gd name="T8" fmla="*/ 35 w 2667"/>
                  <a:gd name="T9" fmla="*/ 1377 h 3177"/>
                  <a:gd name="T10" fmla="*/ 2384 w 2667"/>
                  <a:gd name="T11" fmla="*/ 20 h 3177"/>
                  <a:gd name="T12" fmla="*/ 2469 w 2667"/>
                  <a:gd name="T13" fmla="*/ 63 h 3177"/>
                  <a:gd name="T14" fmla="*/ 2664 w 2667"/>
                  <a:gd name="T15" fmla="*/ 1737 h 3177"/>
                  <a:gd name="T16" fmla="*/ 2633 w 2667"/>
                  <a:gd name="T17" fmla="*/ 1800 h 3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67" h="3177">
                    <a:moveTo>
                      <a:pt x="2633" y="1800"/>
                    </a:moveTo>
                    <a:cubicBezTo>
                      <a:pt x="283" y="3156"/>
                      <a:pt x="283" y="3156"/>
                      <a:pt x="283" y="3156"/>
                    </a:cubicBezTo>
                    <a:cubicBezTo>
                      <a:pt x="248" y="3177"/>
                      <a:pt x="203" y="3154"/>
                      <a:pt x="198" y="3114"/>
                    </a:cubicBezTo>
                    <a:cubicBezTo>
                      <a:pt x="3" y="1440"/>
                      <a:pt x="3" y="1440"/>
                      <a:pt x="3" y="1440"/>
                    </a:cubicBezTo>
                    <a:cubicBezTo>
                      <a:pt x="0" y="1415"/>
                      <a:pt x="13" y="1390"/>
                      <a:pt x="35" y="1377"/>
                    </a:cubicBezTo>
                    <a:cubicBezTo>
                      <a:pt x="2384" y="20"/>
                      <a:pt x="2384" y="20"/>
                      <a:pt x="2384" y="20"/>
                    </a:cubicBezTo>
                    <a:cubicBezTo>
                      <a:pt x="2420" y="0"/>
                      <a:pt x="2465" y="22"/>
                      <a:pt x="2469" y="63"/>
                    </a:cubicBezTo>
                    <a:cubicBezTo>
                      <a:pt x="2664" y="1737"/>
                      <a:pt x="2664" y="1737"/>
                      <a:pt x="2664" y="1737"/>
                    </a:cubicBezTo>
                    <a:cubicBezTo>
                      <a:pt x="2667" y="1762"/>
                      <a:pt x="2655" y="1787"/>
                      <a:pt x="2633" y="1800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50000"/>
                      <a:alpha val="71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Freeform 487">
                <a:extLst>
                  <a:ext uri="{FF2B5EF4-FFF2-40B4-BE49-F238E27FC236}">
                    <a16:creationId xmlns:a16="http://schemas.microsoft.com/office/drawing/2014/main" id="{291F4816-7AD3-4878-92D6-C9E91E75B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486" y="3173504"/>
                <a:ext cx="55269" cy="54522"/>
              </a:xfrm>
              <a:custGeom>
                <a:avLst/>
                <a:gdLst>
                  <a:gd name="T0" fmla="*/ 14 w 55"/>
                  <a:gd name="T1" fmla="*/ 0 h 54"/>
                  <a:gd name="T2" fmla="*/ 0 w 55"/>
                  <a:gd name="T3" fmla="*/ 31 h 54"/>
                  <a:gd name="T4" fmla="*/ 40 w 55"/>
                  <a:gd name="T5" fmla="*/ 54 h 54"/>
                  <a:gd name="T6" fmla="*/ 55 w 55"/>
                  <a:gd name="T7" fmla="*/ 23 h 54"/>
                  <a:gd name="T8" fmla="*/ 14 w 55"/>
                  <a:gd name="T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54">
                    <a:moveTo>
                      <a:pt x="14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2" y="42"/>
                      <a:pt x="47" y="32"/>
                      <a:pt x="55" y="23"/>
                    </a:cubicBezTo>
                    <a:cubicBezTo>
                      <a:pt x="14" y="0"/>
                      <a:pt x="14" y="0"/>
                      <a:pt x="14" y="0"/>
                    </a:cubicBezTo>
                  </a:path>
                </a:pathLst>
              </a:custGeom>
              <a:solidFill>
                <a:srgbClr val="4AC7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Freeform 488">
                <a:extLst>
                  <a:ext uri="{FF2B5EF4-FFF2-40B4-BE49-F238E27FC236}">
                    <a16:creationId xmlns:a16="http://schemas.microsoft.com/office/drawing/2014/main" id="{A868C63F-7AAA-4F77-BD29-789BF126E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17" y="3197405"/>
                <a:ext cx="14937" cy="30622"/>
              </a:xfrm>
              <a:custGeom>
                <a:avLst/>
                <a:gdLst>
                  <a:gd name="T0" fmla="*/ 15 w 15"/>
                  <a:gd name="T1" fmla="*/ 0 h 31"/>
                  <a:gd name="T2" fmla="*/ 0 w 15"/>
                  <a:gd name="T3" fmla="*/ 31 h 31"/>
                  <a:gd name="T4" fmla="*/ 0 w 15"/>
                  <a:gd name="T5" fmla="*/ 31 h 31"/>
                  <a:gd name="T6" fmla="*/ 15 w 15"/>
                  <a:gd name="T7" fmla="*/ 0 h 31"/>
                  <a:gd name="T8" fmla="*/ 15 w 1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31">
                    <a:moveTo>
                      <a:pt x="15" y="0"/>
                    </a:moveTo>
                    <a:cubicBezTo>
                      <a:pt x="7" y="9"/>
                      <a:pt x="2" y="19"/>
                      <a:pt x="0" y="31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19"/>
                      <a:pt x="7" y="9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42B6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1AD01BF-DA82-4248-AFE9-217E44B60901}"/>
                  </a:ext>
                </a:extLst>
              </p:cNvPr>
              <p:cNvGrpSpPr/>
              <p:nvPr/>
            </p:nvGrpSpPr>
            <p:grpSpPr>
              <a:xfrm>
                <a:off x="3369796" y="3946527"/>
                <a:ext cx="2397491" cy="1383971"/>
                <a:chOff x="3804170" y="3751465"/>
                <a:chExt cx="1869405" cy="1079129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71" name="Freeform 489">
                  <a:extLst>
                    <a:ext uri="{FF2B5EF4-FFF2-40B4-BE49-F238E27FC236}">
                      <a16:creationId xmlns:a16="http://schemas.microsoft.com/office/drawing/2014/main" id="{7D5DD8E4-BF81-464D-9AC2-808D29395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04170" y="449806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Freeform 490">
                  <a:extLst>
                    <a:ext uri="{FF2B5EF4-FFF2-40B4-BE49-F238E27FC236}">
                      <a16:creationId xmlns:a16="http://schemas.microsoft.com/office/drawing/2014/main" id="{4F2F2566-8968-4297-AD5C-AE464437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6307" y="4335581"/>
                  <a:ext cx="581787" cy="334862"/>
                </a:xfrm>
                <a:custGeom>
                  <a:avLst/>
                  <a:gdLst>
                    <a:gd name="T0" fmla="*/ 730 w 737"/>
                    <a:gd name="T1" fmla="*/ 52 h 426"/>
                    <a:gd name="T2" fmla="*/ 90 w 737"/>
                    <a:gd name="T3" fmla="*/ 422 h 426"/>
                    <a:gd name="T4" fmla="*/ 69 w 737"/>
                    <a:gd name="T5" fmla="*/ 422 h 426"/>
                    <a:gd name="T6" fmla="*/ 5 w 737"/>
                    <a:gd name="T7" fmla="*/ 386 h 426"/>
                    <a:gd name="T8" fmla="*/ 6 w 737"/>
                    <a:gd name="T9" fmla="*/ 374 h 426"/>
                    <a:gd name="T10" fmla="*/ 647 w 737"/>
                    <a:gd name="T11" fmla="*/ 4 h 426"/>
                    <a:gd name="T12" fmla="*/ 667 w 737"/>
                    <a:gd name="T13" fmla="*/ 3 h 426"/>
                    <a:gd name="T14" fmla="*/ 731 w 737"/>
                    <a:gd name="T15" fmla="*/ 40 h 426"/>
                    <a:gd name="T16" fmla="*/ 730 w 737"/>
                    <a:gd name="T17" fmla="*/ 52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7" h="426">
                      <a:moveTo>
                        <a:pt x="730" y="52"/>
                      </a:moveTo>
                      <a:cubicBezTo>
                        <a:pt x="90" y="422"/>
                        <a:pt x="90" y="422"/>
                        <a:pt x="90" y="422"/>
                      </a:cubicBezTo>
                      <a:cubicBezTo>
                        <a:pt x="83" y="425"/>
                        <a:pt x="74" y="426"/>
                        <a:pt x="69" y="422"/>
                      </a:cubicBezTo>
                      <a:cubicBezTo>
                        <a:pt x="5" y="386"/>
                        <a:pt x="5" y="386"/>
                        <a:pt x="5" y="386"/>
                      </a:cubicBezTo>
                      <a:cubicBezTo>
                        <a:pt x="0" y="383"/>
                        <a:pt x="0" y="377"/>
                        <a:pt x="6" y="374"/>
                      </a:cubicBezTo>
                      <a:cubicBezTo>
                        <a:pt x="647" y="4"/>
                        <a:pt x="647" y="4"/>
                        <a:pt x="647" y="4"/>
                      </a:cubicBezTo>
                      <a:cubicBezTo>
                        <a:pt x="653" y="1"/>
                        <a:pt x="662" y="0"/>
                        <a:pt x="667" y="3"/>
                      </a:cubicBezTo>
                      <a:cubicBezTo>
                        <a:pt x="731" y="40"/>
                        <a:pt x="731" y="40"/>
                        <a:pt x="731" y="40"/>
                      </a:cubicBezTo>
                      <a:cubicBezTo>
                        <a:pt x="737" y="43"/>
                        <a:pt x="736" y="48"/>
                        <a:pt x="73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Freeform 491">
                  <a:extLst>
                    <a:ext uri="{FF2B5EF4-FFF2-40B4-BE49-F238E27FC236}">
                      <a16:creationId xmlns:a16="http://schemas.microsoft.com/office/drawing/2014/main" id="{4B56DC00-EF1B-431A-A1D4-06422B9A6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57930" y="4119522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Freeform 492">
                  <a:extLst>
                    <a:ext uri="{FF2B5EF4-FFF2-40B4-BE49-F238E27FC236}">
                      <a16:creationId xmlns:a16="http://schemas.microsoft.com/office/drawing/2014/main" id="{4F0FFFC6-1DF2-41EC-BD7F-7D81E2E405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2856" y="4065362"/>
                  <a:ext cx="124627" cy="71049"/>
                </a:xfrm>
                <a:custGeom>
                  <a:avLst/>
                  <a:gdLst>
                    <a:gd name="T0" fmla="*/ 151 w 158"/>
                    <a:gd name="T1" fmla="*/ 51 h 90"/>
                    <a:gd name="T2" fmla="*/ 90 w 158"/>
                    <a:gd name="T3" fmla="*/ 86 h 90"/>
                    <a:gd name="T4" fmla="*/ 69 w 158"/>
                    <a:gd name="T5" fmla="*/ 87 h 90"/>
                    <a:gd name="T6" fmla="*/ 6 w 158"/>
                    <a:gd name="T7" fmla="*/ 51 h 90"/>
                    <a:gd name="T8" fmla="*/ 7 w 158"/>
                    <a:gd name="T9" fmla="*/ 39 h 90"/>
                    <a:gd name="T10" fmla="*/ 68 w 158"/>
                    <a:gd name="T11" fmla="*/ 3 h 90"/>
                    <a:gd name="T12" fmla="*/ 89 w 158"/>
                    <a:gd name="T13" fmla="*/ 3 h 90"/>
                    <a:gd name="T14" fmla="*/ 152 w 158"/>
                    <a:gd name="T15" fmla="*/ 39 h 90"/>
                    <a:gd name="T16" fmla="*/ 151 w 158"/>
                    <a:gd name="T17" fmla="*/ 5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0">
                      <a:moveTo>
                        <a:pt x="151" y="51"/>
                      </a:moveTo>
                      <a:cubicBezTo>
                        <a:pt x="90" y="86"/>
                        <a:pt x="90" y="86"/>
                        <a:pt x="90" y="86"/>
                      </a:cubicBezTo>
                      <a:cubicBezTo>
                        <a:pt x="84" y="90"/>
                        <a:pt x="75" y="90"/>
                        <a:pt x="69" y="87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7"/>
                        <a:pt x="1" y="42"/>
                        <a:pt x="7" y="39"/>
                      </a:cubicBezTo>
                      <a:cubicBezTo>
                        <a:pt x="68" y="3"/>
                        <a:pt x="68" y="3"/>
                        <a:pt x="68" y="3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8" y="42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Freeform 493">
                  <a:extLst>
                    <a:ext uri="{FF2B5EF4-FFF2-40B4-BE49-F238E27FC236}">
                      <a16:creationId xmlns:a16="http://schemas.microsoft.com/office/drawing/2014/main" id="{79B524C5-0008-4331-8FE1-156E794E86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8413" y="4016443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6" name="Freeform 494">
                  <a:extLst>
                    <a:ext uri="{FF2B5EF4-FFF2-40B4-BE49-F238E27FC236}">
                      <a16:creationId xmlns:a16="http://schemas.microsoft.com/office/drawing/2014/main" id="{144878B8-8025-48A3-AEC7-C9FDAFA11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9530" y="4009455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7" name="Freeform 495">
                  <a:extLst>
                    <a:ext uri="{FF2B5EF4-FFF2-40B4-BE49-F238E27FC236}">
                      <a16:creationId xmlns:a16="http://schemas.microsoft.com/office/drawing/2014/main" id="{9B4C42A3-4345-44D5-97E0-76950EC81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48518" y="4733921"/>
                  <a:ext cx="167722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4" y="123"/>
                        <a:pt x="69" y="120"/>
                      </a:cubicBezTo>
                      <a:cubicBezTo>
                        <a:pt x="5" y="83"/>
                        <a:pt x="5" y="83"/>
                        <a:pt x="5" y="83"/>
                      </a:cubicBezTo>
                      <a:cubicBezTo>
                        <a:pt x="0" y="80"/>
                        <a:pt x="0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0"/>
                        <a:pt x="138" y="0"/>
                        <a:pt x="144" y="3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8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8" name="Freeform 496">
                  <a:extLst>
                    <a:ext uri="{FF2B5EF4-FFF2-40B4-BE49-F238E27FC236}">
                      <a16:creationId xmlns:a16="http://schemas.microsoft.com/office/drawing/2014/main" id="{C4D6F7D8-93CC-4FAD-854C-05497D3D0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6539" y="4653555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4 h 123"/>
                    <a:gd name="T8" fmla="*/ 7 w 213"/>
                    <a:gd name="T9" fmla="*/ 72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8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5" y="123"/>
                        <a:pt x="69" y="120"/>
                      </a:cubicBezTo>
                      <a:cubicBezTo>
                        <a:pt x="6" y="84"/>
                        <a:pt x="6" y="84"/>
                        <a:pt x="6" y="84"/>
                      </a:cubicBezTo>
                      <a:cubicBezTo>
                        <a:pt x="0" y="80"/>
                        <a:pt x="1" y="75"/>
                        <a:pt x="7" y="72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9" y="0"/>
                        <a:pt x="144" y="4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9" name="Freeform 497">
                  <a:extLst>
                    <a:ext uri="{FF2B5EF4-FFF2-40B4-BE49-F238E27FC236}">
                      <a16:creationId xmlns:a16="http://schemas.microsoft.com/office/drawing/2014/main" id="{A6C72895-D3D5-4422-973B-5D79544BD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1887" y="4253467"/>
                  <a:ext cx="168305" cy="96673"/>
                </a:xfrm>
                <a:custGeom>
                  <a:avLst/>
                  <a:gdLst>
                    <a:gd name="T0" fmla="*/ 207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6 w 213"/>
                    <a:gd name="T7" fmla="*/ 83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3 h 123"/>
                    <a:gd name="T14" fmla="*/ 208 w 213"/>
                    <a:gd name="T15" fmla="*/ 40 h 123"/>
                    <a:gd name="T16" fmla="*/ 207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7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2"/>
                        <a:pt x="75" y="123"/>
                        <a:pt x="69" y="120"/>
                      </a:cubicBezTo>
                      <a:cubicBezTo>
                        <a:pt x="6" y="83"/>
                        <a:pt x="6" y="83"/>
                        <a:pt x="6" y="83"/>
                      </a:cubicBezTo>
                      <a:cubicBezTo>
                        <a:pt x="0" y="80"/>
                        <a:pt x="1" y="74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30" y="0"/>
                        <a:pt x="139" y="0"/>
                        <a:pt x="144" y="3"/>
                      </a:cubicBezTo>
                      <a:cubicBezTo>
                        <a:pt x="208" y="40"/>
                        <a:pt x="208" y="40"/>
                        <a:pt x="208" y="40"/>
                      </a:cubicBezTo>
                      <a:cubicBezTo>
                        <a:pt x="213" y="43"/>
                        <a:pt x="213" y="48"/>
                        <a:pt x="207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0" name="Freeform 498">
                  <a:extLst>
                    <a:ext uri="{FF2B5EF4-FFF2-40B4-BE49-F238E27FC236}">
                      <a16:creationId xmlns:a16="http://schemas.microsoft.com/office/drawing/2014/main" id="{DB2D0A83-3C25-41B4-9AEE-192276E0D8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0491" y="4173100"/>
                  <a:ext cx="168305" cy="96673"/>
                </a:xfrm>
                <a:custGeom>
                  <a:avLst/>
                  <a:gdLst>
                    <a:gd name="T0" fmla="*/ 206 w 213"/>
                    <a:gd name="T1" fmla="*/ 52 h 123"/>
                    <a:gd name="T2" fmla="*/ 90 w 213"/>
                    <a:gd name="T3" fmla="*/ 119 h 123"/>
                    <a:gd name="T4" fmla="*/ 69 w 213"/>
                    <a:gd name="T5" fmla="*/ 120 h 123"/>
                    <a:gd name="T6" fmla="*/ 5 w 213"/>
                    <a:gd name="T7" fmla="*/ 84 h 123"/>
                    <a:gd name="T8" fmla="*/ 7 w 213"/>
                    <a:gd name="T9" fmla="*/ 71 h 123"/>
                    <a:gd name="T10" fmla="*/ 123 w 213"/>
                    <a:gd name="T11" fmla="*/ 4 h 123"/>
                    <a:gd name="T12" fmla="*/ 144 w 213"/>
                    <a:gd name="T13" fmla="*/ 4 h 123"/>
                    <a:gd name="T14" fmla="*/ 207 w 213"/>
                    <a:gd name="T15" fmla="*/ 40 h 123"/>
                    <a:gd name="T16" fmla="*/ 206 w 213"/>
                    <a:gd name="T17" fmla="*/ 52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3" h="123">
                      <a:moveTo>
                        <a:pt x="206" y="52"/>
                      </a:moveTo>
                      <a:cubicBezTo>
                        <a:pt x="90" y="119"/>
                        <a:pt x="90" y="119"/>
                        <a:pt x="90" y="119"/>
                      </a:cubicBezTo>
                      <a:cubicBezTo>
                        <a:pt x="84" y="123"/>
                        <a:pt x="74" y="123"/>
                        <a:pt x="69" y="120"/>
                      </a:cubicBezTo>
                      <a:cubicBezTo>
                        <a:pt x="5" y="84"/>
                        <a:pt x="5" y="84"/>
                        <a:pt x="5" y="84"/>
                      </a:cubicBezTo>
                      <a:cubicBezTo>
                        <a:pt x="0" y="80"/>
                        <a:pt x="1" y="75"/>
                        <a:pt x="7" y="71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cubicBezTo>
                        <a:pt x="129" y="1"/>
                        <a:pt x="138" y="0"/>
                        <a:pt x="144" y="4"/>
                      </a:cubicBezTo>
                      <a:cubicBezTo>
                        <a:pt x="207" y="40"/>
                        <a:pt x="207" y="40"/>
                        <a:pt x="207" y="40"/>
                      </a:cubicBezTo>
                      <a:cubicBezTo>
                        <a:pt x="213" y="43"/>
                        <a:pt x="212" y="49"/>
                        <a:pt x="20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1" name="Freeform 499">
                  <a:extLst>
                    <a:ext uri="{FF2B5EF4-FFF2-40B4-BE49-F238E27FC236}">
                      <a16:creationId xmlns:a16="http://schemas.microsoft.com/office/drawing/2014/main" id="{C8810684-0EBD-4A30-8917-A856F220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8398" y="4403718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0"/>
                        <a:pt x="83" y="0"/>
                        <a:pt x="89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2" name="Freeform 500">
                  <a:extLst>
                    <a:ext uri="{FF2B5EF4-FFF2-40B4-BE49-F238E27FC236}">
                      <a16:creationId xmlns:a16="http://schemas.microsoft.com/office/drawing/2014/main" id="{073BACBB-617D-4D7E-B4F8-61A844C8F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3273" y="3804461"/>
                  <a:ext cx="1425057" cy="821140"/>
                </a:xfrm>
                <a:custGeom>
                  <a:avLst/>
                  <a:gdLst>
                    <a:gd name="T0" fmla="*/ 1799 w 1806"/>
                    <a:gd name="T1" fmla="*/ 52 h 1043"/>
                    <a:gd name="T2" fmla="*/ 90 w 1806"/>
                    <a:gd name="T3" fmla="*/ 1039 h 1043"/>
                    <a:gd name="T4" fmla="*/ 69 w 1806"/>
                    <a:gd name="T5" fmla="*/ 1040 h 1043"/>
                    <a:gd name="T6" fmla="*/ 5 w 1806"/>
                    <a:gd name="T7" fmla="*/ 1003 h 1043"/>
                    <a:gd name="T8" fmla="*/ 7 w 1806"/>
                    <a:gd name="T9" fmla="*/ 991 h 1043"/>
                    <a:gd name="T10" fmla="*/ 1716 w 1806"/>
                    <a:gd name="T11" fmla="*/ 4 h 1043"/>
                    <a:gd name="T12" fmla="*/ 1737 w 1806"/>
                    <a:gd name="T13" fmla="*/ 3 h 1043"/>
                    <a:gd name="T14" fmla="*/ 1801 w 1806"/>
                    <a:gd name="T15" fmla="*/ 40 h 1043"/>
                    <a:gd name="T16" fmla="*/ 1799 w 1806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6" h="1043">
                      <a:moveTo>
                        <a:pt x="1799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4" y="1043"/>
                        <a:pt x="69" y="1040"/>
                      </a:cubicBezTo>
                      <a:cubicBezTo>
                        <a:pt x="5" y="1003"/>
                        <a:pt x="5" y="1003"/>
                        <a:pt x="5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6" y="4"/>
                        <a:pt x="1716" y="4"/>
                        <a:pt x="1716" y="4"/>
                      </a:cubicBezTo>
                      <a:cubicBezTo>
                        <a:pt x="1723" y="1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6" y="43"/>
                        <a:pt x="1806" y="48"/>
                        <a:pt x="1799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3" name="Freeform 501">
                  <a:extLst>
                    <a:ext uri="{FF2B5EF4-FFF2-40B4-BE49-F238E27FC236}">
                      <a16:creationId xmlns:a16="http://schemas.microsoft.com/office/drawing/2014/main" id="{B8FEDCE2-12DB-4D28-98C3-12AD74499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2958" y="3856874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7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7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4" name="Freeform 502">
                  <a:extLst>
                    <a:ext uri="{FF2B5EF4-FFF2-40B4-BE49-F238E27FC236}">
                      <a16:creationId xmlns:a16="http://schemas.microsoft.com/office/drawing/2014/main" id="{6CB3D29E-9841-4C94-B390-16DD7A750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73225" y="3908705"/>
                  <a:ext cx="1426221" cy="821140"/>
                </a:xfrm>
                <a:custGeom>
                  <a:avLst/>
                  <a:gdLst>
                    <a:gd name="T0" fmla="*/ 1800 w 1807"/>
                    <a:gd name="T1" fmla="*/ 52 h 1043"/>
                    <a:gd name="T2" fmla="*/ 90 w 1807"/>
                    <a:gd name="T3" fmla="*/ 1039 h 1043"/>
                    <a:gd name="T4" fmla="*/ 69 w 1807"/>
                    <a:gd name="T5" fmla="*/ 1040 h 1043"/>
                    <a:gd name="T6" fmla="*/ 6 w 1807"/>
                    <a:gd name="T7" fmla="*/ 1003 h 1043"/>
                    <a:gd name="T8" fmla="*/ 7 w 1807"/>
                    <a:gd name="T9" fmla="*/ 991 h 1043"/>
                    <a:gd name="T10" fmla="*/ 1717 w 1807"/>
                    <a:gd name="T11" fmla="*/ 4 h 1043"/>
                    <a:gd name="T12" fmla="*/ 1738 w 1807"/>
                    <a:gd name="T13" fmla="*/ 3 h 1043"/>
                    <a:gd name="T14" fmla="*/ 1801 w 1807"/>
                    <a:gd name="T15" fmla="*/ 40 h 1043"/>
                    <a:gd name="T16" fmla="*/ 1800 w 1807"/>
                    <a:gd name="T17" fmla="*/ 52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07" h="1043">
                      <a:moveTo>
                        <a:pt x="1800" y="52"/>
                      </a:moveTo>
                      <a:cubicBezTo>
                        <a:pt x="90" y="1039"/>
                        <a:pt x="90" y="1039"/>
                        <a:pt x="90" y="1039"/>
                      </a:cubicBezTo>
                      <a:cubicBezTo>
                        <a:pt x="84" y="1043"/>
                        <a:pt x="75" y="1043"/>
                        <a:pt x="69" y="1040"/>
                      </a:cubicBezTo>
                      <a:cubicBezTo>
                        <a:pt x="6" y="1003"/>
                        <a:pt x="6" y="1003"/>
                        <a:pt x="6" y="1003"/>
                      </a:cubicBezTo>
                      <a:cubicBezTo>
                        <a:pt x="0" y="1000"/>
                        <a:pt x="1" y="995"/>
                        <a:pt x="7" y="991"/>
                      </a:cubicBezTo>
                      <a:cubicBezTo>
                        <a:pt x="1717" y="4"/>
                        <a:pt x="1717" y="4"/>
                        <a:pt x="1717" y="4"/>
                      </a:cubicBezTo>
                      <a:cubicBezTo>
                        <a:pt x="1723" y="0"/>
                        <a:pt x="1732" y="0"/>
                        <a:pt x="1738" y="3"/>
                      </a:cubicBezTo>
                      <a:cubicBezTo>
                        <a:pt x="1801" y="40"/>
                        <a:pt x="1801" y="40"/>
                        <a:pt x="1801" y="40"/>
                      </a:cubicBezTo>
                      <a:cubicBezTo>
                        <a:pt x="1807" y="43"/>
                        <a:pt x="1806" y="48"/>
                        <a:pt x="180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5" name="Freeform 503">
                  <a:extLst>
                    <a:ext uri="{FF2B5EF4-FFF2-40B4-BE49-F238E27FC236}">
                      <a16:creationId xmlns:a16="http://schemas.microsoft.com/office/drawing/2014/main" id="{A1F00F64-BD5E-4A5F-BEF6-616CAF480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64074" y="4070603"/>
                  <a:ext cx="1233457" cy="711073"/>
                </a:xfrm>
                <a:custGeom>
                  <a:avLst/>
                  <a:gdLst>
                    <a:gd name="T0" fmla="*/ 1556 w 1563"/>
                    <a:gd name="T1" fmla="*/ 52 h 903"/>
                    <a:gd name="T2" fmla="*/ 90 w 1563"/>
                    <a:gd name="T3" fmla="*/ 899 h 903"/>
                    <a:gd name="T4" fmla="*/ 69 w 1563"/>
                    <a:gd name="T5" fmla="*/ 900 h 903"/>
                    <a:gd name="T6" fmla="*/ 5 w 1563"/>
                    <a:gd name="T7" fmla="*/ 863 h 903"/>
                    <a:gd name="T8" fmla="*/ 7 w 1563"/>
                    <a:gd name="T9" fmla="*/ 851 h 903"/>
                    <a:gd name="T10" fmla="*/ 1473 w 1563"/>
                    <a:gd name="T11" fmla="*/ 4 h 903"/>
                    <a:gd name="T12" fmla="*/ 1494 w 1563"/>
                    <a:gd name="T13" fmla="*/ 3 h 903"/>
                    <a:gd name="T14" fmla="*/ 1558 w 1563"/>
                    <a:gd name="T15" fmla="*/ 40 h 903"/>
                    <a:gd name="T16" fmla="*/ 1556 w 1563"/>
                    <a:gd name="T17" fmla="*/ 52 h 9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63" h="903">
                      <a:moveTo>
                        <a:pt x="1556" y="52"/>
                      </a:moveTo>
                      <a:cubicBezTo>
                        <a:pt x="90" y="899"/>
                        <a:pt x="90" y="899"/>
                        <a:pt x="90" y="899"/>
                      </a:cubicBezTo>
                      <a:cubicBezTo>
                        <a:pt x="83" y="903"/>
                        <a:pt x="74" y="903"/>
                        <a:pt x="69" y="900"/>
                      </a:cubicBezTo>
                      <a:cubicBezTo>
                        <a:pt x="5" y="863"/>
                        <a:pt x="5" y="863"/>
                        <a:pt x="5" y="863"/>
                      </a:cubicBezTo>
                      <a:cubicBezTo>
                        <a:pt x="0" y="860"/>
                        <a:pt x="0" y="855"/>
                        <a:pt x="7" y="851"/>
                      </a:cubicBezTo>
                      <a:cubicBezTo>
                        <a:pt x="1473" y="4"/>
                        <a:pt x="1473" y="4"/>
                        <a:pt x="1473" y="4"/>
                      </a:cubicBezTo>
                      <a:cubicBezTo>
                        <a:pt x="1479" y="1"/>
                        <a:pt x="1489" y="0"/>
                        <a:pt x="1494" y="3"/>
                      </a:cubicBezTo>
                      <a:cubicBezTo>
                        <a:pt x="1558" y="40"/>
                        <a:pt x="1558" y="40"/>
                        <a:pt x="1558" y="40"/>
                      </a:cubicBezTo>
                      <a:cubicBezTo>
                        <a:pt x="1563" y="43"/>
                        <a:pt x="1562" y="49"/>
                        <a:pt x="1556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6" name="Freeform 504">
                  <a:extLst>
                    <a:ext uri="{FF2B5EF4-FFF2-40B4-BE49-F238E27FC236}">
                      <a16:creationId xmlns:a16="http://schemas.microsoft.com/office/drawing/2014/main" id="{02C41051-B4D8-4011-9187-93AF6EB45D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58083" y="4351887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5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8 w 158"/>
                    <a:gd name="T13" fmla="*/ 3 h 91"/>
                    <a:gd name="T14" fmla="*/ 152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7" name="Freeform 505">
                  <a:extLst>
                    <a:ext uri="{FF2B5EF4-FFF2-40B4-BE49-F238E27FC236}">
                      <a16:creationId xmlns:a16="http://schemas.microsoft.com/office/drawing/2014/main" id="{17007AB9-2B5D-4837-B311-6C7A9D027B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48350" y="4300639"/>
                  <a:ext cx="123462" cy="71632"/>
                </a:xfrm>
                <a:custGeom>
                  <a:avLst/>
                  <a:gdLst>
                    <a:gd name="T0" fmla="*/ 151 w 157"/>
                    <a:gd name="T1" fmla="*/ 51 h 91"/>
                    <a:gd name="T2" fmla="*/ 90 w 157"/>
                    <a:gd name="T3" fmla="*/ 87 h 91"/>
                    <a:gd name="T4" fmla="*/ 69 w 157"/>
                    <a:gd name="T5" fmla="*/ 87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39 h 91"/>
                    <a:gd name="T16" fmla="*/ 151 w 157"/>
                    <a:gd name="T17" fmla="*/ 5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1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7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39"/>
                        <a:pt x="152" y="39"/>
                        <a:pt x="152" y="39"/>
                      </a:cubicBezTo>
                      <a:cubicBezTo>
                        <a:pt x="157" y="43"/>
                        <a:pt x="157" y="48"/>
                        <a:pt x="151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8" name="Freeform 506">
                  <a:extLst>
                    <a:ext uri="{FF2B5EF4-FFF2-40B4-BE49-F238E27FC236}">
                      <a16:creationId xmlns:a16="http://schemas.microsoft.com/office/drawing/2014/main" id="{12871BE0-D461-4542-BBF3-549864363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8035" y="4248808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9" name="Freeform 507">
                  <a:extLst>
                    <a:ext uri="{FF2B5EF4-FFF2-40B4-BE49-F238E27FC236}">
                      <a16:creationId xmlns:a16="http://schemas.microsoft.com/office/drawing/2014/main" id="{326D210F-B649-464D-87E5-92204122F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4776" y="4128840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2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4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4" y="91"/>
                        <a:pt x="69" y="88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1"/>
                        <a:pt x="83" y="0"/>
                        <a:pt x="88" y="4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0" name="Freeform 508">
                  <a:extLst>
                    <a:ext uri="{FF2B5EF4-FFF2-40B4-BE49-F238E27FC236}">
                      <a16:creationId xmlns:a16="http://schemas.microsoft.com/office/drawing/2014/main" id="{EB977582-E115-4BC3-936A-D0CFE238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043" y="4078174"/>
                  <a:ext cx="123462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1" name="Freeform 509">
                  <a:extLst>
                    <a:ext uri="{FF2B5EF4-FFF2-40B4-BE49-F238E27FC236}">
                      <a16:creationId xmlns:a16="http://schemas.microsoft.com/office/drawing/2014/main" id="{A73E3F58-5D1A-44E7-8C32-34EA21275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4728" y="4025761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2" name="Freeform 510">
                  <a:extLst>
                    <a:ext uri="{FF2B5EF4-FFF2-40B4-BE49-F238E27FC236}">
                      <a16:creationId xmlns:a16="http://schemas.microsoft.com/office/drawing/2014/main" id="{EB012EED-D9DE-46E6-B8E2-2A87E1989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3830" y="3973930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70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3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70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4" y="0"/>
                        <a:pt x="89" y="3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3" name="Freeform 511">
                  <a:extLst>
                    <a:ext uri="{FF2B5EF4-FFF2-40B4-BE49-F238E27FC236}">
                      <a16:creationId xmlns:a16="http://schemas.microsoft.com/office/drawing/2014/main" id="{A4EE1D34-7573-41EE-A579-B4D66F8744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1736" y="3855127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3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2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4" name="Freeform 512">
                  <a:extLst>
                    <a:ext uri="{FF2B5EF4-FFF2-40B4-BE49-F238E27FC236}">
                      <a16:creationId xmlns:a16="http://schemas.microsoft.com/office/drawing/2014/main" id="{52C6F103-5430-4B9E-BA1F-0750F7F61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2174" y="3958788"/>
                  <a:ext cx="124045" cy="71632"/>
                </a:xfrm>
                <a:custGeom>
                  <a:avLst/>
                  <a:gdLst>
                    <a:gd name="T0" fmla="*/ 151 w 157"/>
                    <a:gd name="T1" fmla="*/ 52 h 91"/>
                    <a:gd name="T2" fmla="*/ 90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7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1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0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4" y="0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7" y="48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5" name="Freeform 513">
                  <a:extLst>
                    <a:ext uri="{FF2B5EF4-FFF2-40B4-BE49-F238E27FC236}">
                      <a16:creationId xmlns:a16="http://schemas.microsoft.com/office/drawing/2014/main" id="{A3D9CB64-0D5D-4198-BD2E-F4C91C1108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1421" y="3803296"/>
                  <a:ext cx="124045" cy="71632"/>
                </a:xfrm>
                <a:custGeom>
                  <a:avLst/>
                  <a:gdLst>
                    <a:gd name="T0" fmla="*/ 150 w 157"/>
                    <a:gd name="T1" fmla="*/ 52 h 91"/>
                    <a:gd name="T2" fmla="*/ 89 w 157"/>
                    <a:gd name="T3" fmla="*/ 87 h 91"/>
                    <a:gd name="T4" fmla="*/ 69 w 157"/>
                    <a:gd name="T5" fmla="*/ 88 h 91"/>
                    <a:gd name="T6" fmla="*/ 5 w 157"/>
                    <a:gd name="T7" fmla="*/ 51 h 91"/>
                    <a:gd name="T8" fmla="*/ 6 w 157"/>
                    <a:gd name="T9" fmla="*/ 39 h 91"/>
                    <a:gd name="T10" fmla="*/ 67 w 157"/>
                    <a:gd name="T11" fmla="*/ 4 h 91"/>
                    <a:gd name="T12" fmla="*/ 88 w 157"/>
                    <a:gd name="T13" fmla="*/ 3 h 91"/>
                    <a:gd name="T14" fmla="*/ 152 w 157"/>
                    <a:gd name="T15" fmla="*/ 40 h 91"/>
                    <a:gd name="T16" fmla="*/ 150 w 157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7" h="91">
                      <a:moveTo>
                        <a:pt x="150" y="52"/>
                      </a:moveTo>
                      <a:cubicBezTo>
                        <a:pt x="89" y="87"/>
                        <a:pt x="89" y="87"/>
                        <a:pt x="89" y="87"/>
                      </a:cubicBezTo>
                      <a:cubicBezTo>
                        <a:pt x="83" y="91"/>
                        <a:pt x="74" y="91"/>
                        <a:pt x="69" y="88"/>
                      </a:cubicBezTo>
                      <a:cubicBezTo>
                        <a:pt x="5" y="51"/>
                        <a:pt x="5" y="51"/>
                        <a:pt x="5" y="51"/>
                      </a:cubicBezTo>
                      <a:cubicBezTo>
                        <a:pt x="0" y="48"/>
                        <a:pt x="0" y="43"/>
                        <a:pt x="6" y="39"/>
                      </a:cubicBezTo>
                      <a:cubicBezTo>
                        <a:pt x="67" y="4"/>
                        <a:pt x="67" y="4"/>
                        <a:pt x="67" y="4"/>
                      </a:cubicBezTo>
                      <a:cubicBezTo>
                        <a:pt x="73" y="1"/>
                        <a:pt x="83" y="0"/>
                        <a:pt x="88" y="3"/>
                      </a:cubicBezTo>
                      <a:cubicBezTo>
                        <a:pt x="152" y="40"/>
                        <a:pt x="152" y="40"/>
                        <a:pt x="152" y="40"/>
                      </a:cubicBezTo>
                      <a:cubicBezTo>
                        <a:pt x="157" y="43"/>
                        <a:pt x="156" y="49"/>
                        <a:pt x="150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Freeform 514">
                  <a:extLst>
                    <a:ext uri="{FF2B5EF4-FFF2-40B4-BE49-F238E27FC236}">
                      <a16:creationId xmlns:a16="http://schemas.microsoft.com/office/drawing/2014/main" id="{893FDA42-91C8-4470-9C7B-64D6B7237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0523" y="3751465"/>
                  <a:ext cx="124627" cy="71632"/>
                </a:xfrm>
                <a:custGeom>
                  <a:avLst/>
                  <a:gdLst>
                    <a:gd name="T0" fmla="*/ 151 w 158"/>
                    <a:gd name="T1" fmla="*/ 52 h 91"/>
                    <a:gd name="T2" fmla="*/ 90 w 158"/>
                    <a:gd name="T3" fmla="*/ 87 h 91"/>
                    <a:gd name="T4" fmla="*/ 69 w 158"/>
                    <a:gd name="T5" fmla="*/ 88 h 91"/>
                    <a:gd name="T6" fmla="*/ 6 w 158"/>
                    <a:gd name="T7" fmla="*/ 51 h 91"/>
                    <a:gd name="T8" fmla="*/ 7 w 158"/>
                    <a:gd name="T9" fmla="*/ 39 h 91"/>
                    <a:gd name="T10" fmla="*/ 68 w 158"/>
                    <a:gd name="T11" fmla="*/ 4 h 91"/>
                    <a:gd name="T12" fmla="*/ 89 w 158"/>
                    <a:gd name="T13" fmla="*/ 4 h 91"/>
                    <a:gd name="T14" fmla="*/ 153 w 158"/>
                    <a:gd name="T15" fmla="*/ 40 h 91"/>
                    <a:gd name="T16" fmla="*/ 151 w 158"/>
                    <a:gd name="T17" fmla="*/ 52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8" h="91">
                      <a:moveTo>
                        <a:pt x="151" y="52"/>
                      </a:moveTo>
                      <a:cubicBezTo>
                        <a:pt x="90" y="87"/>
                        <a:pt x="90" y="87"/>
                        <a:pt x="90" y="87"/>
                      </a:cubicBezTo>
                      <a:cubicBezTo>
                        <a:pt x="84" y="91"/>
                        <a:pt x="75" y="91"/>
                        <a:pt x="69" y="8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0" y="48"/>
                        <a:pt x="1" y="43"/>
                        <a:pt x="7" y="39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74" y="1"/>
                        <a:pt x="83" y="0"/>
                        <a:pt x="89" y="4"/>
                      </a:cubicBezTo>
                      <a:cubicBezTo>
                        <a:pt x="153" y="40"/>
                        <a:pt x="153" y="40"/>
                        <a:pt x="153" y="40"/>
                      </a:cubicBezTo>
                      <a:cubicBezTo>
                        <a:pt x="158" y="43"/>
                        <a:pt x="157" y="49"/>
                        <a:pt x="151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CC9F4D-0FBC-4D3D-A07A-88376A052931}"/>
                  </a:ext>
                </a:extLst>
              </p:cNvPr>
              <p:cNvGrpSpPr/>
              <p:nvPr/>
            </p:nvGrpSpPr>
            <p:grpSpPr>
              <a:xfrm>
                <a:off x="3371291" y="2812014"/>
                <a:ext cx="979909" cy="1181568"/>
                <a:chOff x="3805335" y="2866847"/>
                <a:chExt cx="764068" cy="921308"/>
              </a:xfrm>
            </p:grpSpPr>
            <p:sp>
              <p:nvSpPr>
                <p:cNvPr id="61" name="Freeform 515">
                  <a:extLst>
                    <a:ext uri="{FF2B5EF4-FFF2-40B4-BE49-F238E27FC236}">
                      <a16:creationId xmlns:a16="http://schemas.microsoft.com/office/drawing/2014/main" id="{155C4910-2152-42BA-99B5-E73B1F01CD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05335" y="2866847"/>
                  <a:ext cx="720973" cy="531120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3 h 674"/>
                    <a:gd name="T4" fmla="*/ 17 w 913"/>
                    <a:gd name="T5" fmla="*/ 658 h 674"/>
                    <a:gd name="T6" fmla="*/ 1 w 913"/>
                    <a:gd name="T7" fmla="*/ 529 h 674"/>
                    <a:gd name="T8" fmla="*/ 16 w 913"/>
                    <a:gd name="T9" fmla="*/ 497 h 674"/>
                    <a:gd name="T10" fmla="*/ 872 w 913"/>
                    <a:gd name="T11" fmla="*/ 3 h 674"/>
                    <a:gd name="T12" fmla="*/ 886 w 913"/>
                    <a:gd name="T13" fmla="*/ 2 h 674"/>
                    <a:gd name="T14" fmla="*/ 895 w 913"/>
                    <a:gd name="T15" fmla="*/ 17 h 674"/>
                    <a:gd name="T16" fmla="*/ 911 w 913"/>
                    <a:gd name="T17" fmla="*/ 146 h 674"/>
                    <a:gd name="T18" fmla="*/ 896 w 913"/>
                    <a:gd name="T19" fmla="*/ 178 h 674"/>
                    <a:gd name="T20" fmla="*/ 41 w 913"/>
                    <a:gd name="T21" fmla="*/ 672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1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1 h 674"/>
                    <a:gd name="T40" fmla="*/ 903 w 913"/>
                    <a:gd name="T41" fmla="*/ 147 h 674"/>
                    <a:gd name="T42" fmla="*/ 887 w 913"/>
                    <a:gd name="T43" fmla="*/ 18 h 674"/>
                    <a:gd name="T44" fmla="*/ 883 w 913"/>
                    <a:gd name="T45" fmla="*/ 10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4"/>
                        <a:pt x="26" y="673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1" y="529"/>
                        <a:pt x="1" y="529"/>
                        <a:pt x="1" y="529"/>
                      </a:cubicBezTo>
                      <a:cubicBezTo>
                        <a:pt x="0" y="517"/>
                        <a:pt x="7" y="503"/>
                        <a:pt x="16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6" y="2"/>
                      </a:cubicBezTo>
                      <a:cubicBezTo>
                        <a:pt x="891" y="5"/>
                        <a:pt x="895" y="10"/>
                        <a:pt x="895" y="17"/>
                      </a:cubicBezTo>
                      <a:cubicBezTo>
                        <a:pt x="911" y="146"/>
                        <a:pt x="911" y="146"/>
                        <a:pt x="911" y="146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2"/>
                        <a:pt x="41" y="672"/>
                        <a:pt x="41" y="672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10"/>
                        <a:pt x="876" y="11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7" y="664"/>
                        <a:pt x="30" y="665"/>
                      </a:cubicBezTo>
                      <a:cubicBezTo>
                        <a:pt x="32" y="666"/>
                        <a:pt x="35" y="666"/>
                        <a:pt x="37" y="664"/>
                      </a:cubicBezTo>
                      <a:cubicBezTo>
                        <a:pt x="892" y="171"/>
                        <a:pt x="892" y="171"/>
                        <a:pt x="892" y="171"/>
                      </a:cubicBezTo>
                      <a:cubicBezTo>
                        <a:pt x="899" y="167"/>
                        <a:pt x="904" y="156"/>
                        <a:pt x="903" y="147"/>
                      </a:cubicBezTo>
                      <a:cubicBezTo>
                        <a:pt x="887" y="18"/>
                        <a:pt x="887" y="18"/>
                        <a:pt x="887" y="18"/>
                      </a:cubicBezTo>
                      <a:cubicBezTo>
                        <a:pt x="887" y="14"/>
                        <a:pt x="885" y="11"/>
                        <a:pt x="883" y="10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Freeform 516">
                  <a:extLst>
                    <a:ext uri="{FF2B5EF4-FFF2-40B4-BE49-F238E27FC236}">
                      <a16:creationId xmlns:a16="http://schemas.microsoft.com/office/drawing/2014/main" id="{3502658E-4323-4321-90D4-0902CEBA44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212" y="3063105"/>
                  <a:ext cx="720390" cy="530538"/>
                </a:xfrm>
                <a:custGeom>
                  <a:avLst/>
                  <a:gdLst>
                    <a:gd name="T0" fmla="*/ 32 w 913"/>
                    <a:gd name="T1" fmla="*/ 674 h 674"/>
                    <a:gd name="T2" fmla="*/ 26 w 913"/>
                    <a:gd name="T3" fmla="*/ 672 h 674"/>
                    <a:gd name="T4" fmla="*/ 17 w 913"/>
                    <a:gd name="T5" fmla="*/ 658 h 674"/>
                    <a:gd name="T6" fmla="*/ 2 w 913"/>
                    <a:gd name="T7" fmla="*/ 529 h 674"/>
                    <a:gd name="T8" fmla="*/ 17 w 913"/>
                    <a:gd name="T9" fmla="*/ 497 h 674"/>
                    <a:gd name="T10" fmla="*/ 872 w 913"/>
                    <a:gd name="T11" fmla="*/ 3 h 674"/>
                    <a:gd name="T12" fmla="*/ 887 w 913"/>
                    <a:gd name="T13" fmla="*/ 2 h 674"/>
                    <a:gd name="T14" fmla="*/ 896 w 913"/>
                    <a:gd name="T15" fmla="*/ 16 h 674"/>
                    <a:gd name="T16" fmla="*/ 911 w 913"/>
                    <a:gd name="T17" fmla="*/ 145 h 674"/>
                    <a:gd name="T18" fmla="*/ 896 w 913"/>
                    <a:gd name="T19" fmla="*/ 178 h 674"/>
                    <a:gd name="T20" fmla="*/ 41 w 913"/>
                    <a:gd name="T21" fmla="*/ 671 h 674"/>
                    <a:gd name="T22" fmla="*/ 32 w 913"/>
                    <a:gd name="T23" fmla="*/ 674 h 674"/>
                    <a:gd name="T24" fmla="*/ 880 w 913"/>
                    <a:gd name="T25" fmla="*/ 9 h 674"/>
                    <a:gd name="T26" fmla="*/ 876 w 913"/>
                    <a:gd name="T27" fmla="*/ 10 h 674"/>
                    <a:gd name="T28" fmla="*/ 21 w 913"/>
                    <a:gd name="T29" fmla="*/ 504 h 674"/>
                    <a:gd name="T30" fmla="*/ 10 w 913"/>
                    <a:gd name="T31" fmla="*/ 528 h 674"/>
                    <a:gd name="T32" fmla="*/ 25 w 913"/>
                    <a:gd name="T33" fmla="*/ 657 h 674"/>
                    <a:gd name="T34" fmla="*/ 30 w 913"/>
                    <a:gd name="T35" fmla="*/ 665 h 674"/>
                    <a:gd name="T36" fmla="*/ 37 w 913"/>
                    <a:gd name="T37" fmla="*/ 664 h 674"/>
                    <a:gd name="T38" fmla="*/ 892 w 913"/>
                    <a:gd name="T39" fmla="*/ 170 h 674"/>
                    <a:gd name="T40" fmla="*/ 903 w 913"/>
                    <a:gd name="T41" fmla="*/ 146 h 674"/>
                    <a:gd name="T42" fmla="*/ 887 w 913"/>
                    <a:gd name="T43" fmla="*/ 17 h 674"/>
                    <a:gd name="T44" fmla="*/ 883 w 913"/>
                    <a:gd name="T45" fmla="*/ 9 h 674"/>
                    <a:gd name="T46" fmla="*/ 880 w 913"/>
                    <a:gd name="T47" fmla="*/ 9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913" h="674">
                      <a:moveTo>
                        <a:pt x="32" y="674"/>
                      </a:moveTo>
                      <a:cubicBezTo>
                        <a:pt x="30" y="674"/>
                        <a:pt x="28" y="673"/>
                        <a:pt x="26" y="672"/>
                      </a:cubicBezTo>
                      <a:cubicBezTo>
                        <a:pt x="21" y="670"/>
                        <a:pt x="18" y="665"/>
                        <a:pt x="17" y="658"/>
                      </a:cubicBezTo>
                      <a:cubicBezTo>
                        <a:pt x="2" y="529"/>
                        <a:pt x="2" y="529"/>
                        <a:pt x="2" y="529"/>
                      </a:cubicBezTo>
                      <a:cubicBezTo>
                        <a:pt x="0" y="516"/>
                        <a:pt x="7" y="502"/>
                        <a:pt x="17" y="497"/>
                      </a:cubicBezTo>
                      <a:cubicBezTo>
                        <a:pt x="872" y="3"/>
                        <a:pt x="872" y="3"/>
                        <a:pt x="872" y="3"/>
                      </a:cubicBezTo>
                      <a:cubicBezTo>
                        <a:pt x="877" y="0"/>
                        <a:pt x="882" y="0"/>
                        <a:pt x="887" y="2"/>
                      </a:cubicBezTo>
                      <a:cubicBezTo>
                        <a:pt x="891" y="4"/>
                        <a:pt x="895" y="10"/>
                        <a:pt x="896" y="16"/>
                      </a:cubicBezTo>
                      <a:cubicBezTo>
                        <a:pt x="911" y="145"/>
                        <a:pt x="911" y="145"/>
                        <a:pt x="911" y="145"/>
                      </a:cubicBezTo>
                      <a:cubicBezTo>
                        <a:pt x="913" y="158"/>
                        <a:pt x="906" y="172"/>
                        <a:pt x="896" y="178"/>
                      </a:cubicBezTo>
                      <a:cubicBezTo>
                        <a:pt x="41" y="671"/>
                        <a:pt x="41" y="671"/>
                        <a:pt x="41" y="671"/>
                      </a:cubicBezTo>
                      <a:cubicBezTo>
                        <a:pt x="38" y="673"/>
                        <a:pt x="35" y="674"/>
                        <a:pt x="32" y="674"/>
                      </a:cubicBezTo>
                      <a:close/>
                      <a:moveTo>
                        <a:pt x="880" y="9"/>
                      </a:moveTo>
                      <a:cubicBezTo>
                        <a:pt x="879" y="9"/>
                        <a:pt x="877" y="9"/>
                        <a:pt x="876" y="10"/>
                      </a:cubicBezTo>
                      <a:cubicBezTo>
                        <a:pt x="21" y="504"/>
                        <a:pt x="21" y="504"/>
                        <a:pt x="21" y="504"/>
                      </a:cubicBezTo>
                      <a:cubicBezTo>
                        <a:pt x="14" y="508"/>
                        <a:pt x="9" y="519"/>
                        <a:pt x="10" y="528"/>
                      </a:cubicBezTo>
                      <a:cubicBezTo>
                        <a:pt x="25" y="657"/>
                        <a:pt x="25" y="657"/>
                        <a:pt x="25" y="657"/>
                      </a:cubicBezTo>
                      <a:cubicBezTo>
                        <a:pt x="26" y="661"/>
                        <a:pt x="28" y="664"/>
                        <a:pt x="30" y="665"/>
                      </a:cubicBezTo>
                      <a:cubicBezTo>
                        <a:pt x="32" y="666"/>
                        <a:pt x="35" y="665"/>
                        <a:pt x="37" y="664"/>
                      </a:cubicBezTo>
                      <a:cubicBezTo>
                        <a:pt x="892" y="170"/>
                        <a:pt x="892" y="170"/>
                        <a:pt x="892" y="170"/>
                      </a:cubicBezTo>
                      <a:cubicBezTo>
                        <a:pt x="899" y="166"/>
                        <a:pt x="904" y="155"/>
                        <a:pt x="903" y="146"/>
                      </a:cubicBezTo>
                      <a:cubicBezTo>
                        <a:pt x="887" y="17"/>
                        <a:pt x="887" y="17"/>
                        <a:pt x="887" y="17"/>
                      </a:cubicBezTo>
                      <a:cubicBezTo>
                        <a:pt x="887" y="13"/>
                        <a:pt x="885" y="11"/>
                        <a:pt x="883" y="9"/>
                      </a:cubicBezTo>
                      <a:cubicBezTo>
                        <a:pt x="882" y="9"/>
                        <a:pt x="881" y="9"/>
                        <a:pt x="880" y="9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517">
                  <a:extLst>
                    <a:ext uri="{FF2B5EF4-FFF2-40B4-BE49-F238E27FC236}">
                      <a16:creationId xmlns:a16="http://schemas.microsoft.com/office/drawing/2014/main" id="{985E7192-A0AA-4658-BBC5-08E5E8EDC7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7166" y="3259946"/>
                  <a:ext cx="712237" cy="528209"/>
                </a:xfrm>
                <a:custGeom>
                  <a:avLst/>
                  <a:gdLst>
                    <a:gd name="T0" fmla="*/ 889 w 903"/>
                    <a:gd name="T1" fmla="*/ 173 h 671"/>
                    <a:gd name="T2" fmla="*/ 34 w 903"/>
                    <a:gd name="T3" fmla="*/ 666 h 671"/>
                    <a:gd name="T4" fmla="*/ 16 w 903"/>
                    <a:gd name="T5" fmla="*/ 656 h 671"/>
                    <a:gd name="T6" fmla="*/ 1 w 903"/>
                    <a:gd name="T7" fmla="*/ 527 h 671"/>
                    <a:gd name="T8" fmla="*/ 14 w 903"/>
                    <a:gd name="T9" fmla="*/ 499 h 671"/>
                    <a:gd name="T10" fmla="*/ 869 w 903"/>
                    <a:gd name="T11" fmla="*/ 5 h 671"/>
                    <a:gd name="T12" fmla="*/ 887 w 903"/>
                    <a:gd name="T13" fmla="*/ 16 h 671"/>
                    <a:gd name="T14" fmla="*/ 902 w 903"/>
                    <a:gd name="T15" fmla="*/ 145 h 671"/>
                    <a:gd name="T16" fmla="*/ 889 w 903"/>
                    <a:gd name="T17" fmla="*/ 173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03" h="671">
                      <a:moveTo>
                        <a:pt x="889" y="173"/>
                      </a:moveTo>
                      <a:cubicBezTo>
                        <a:pt x="34" y="666"/>
                        <a:pt x="34" y="666"/>
                        <a:pt x="34" y="666"/>
                      </a:cubicBezTo>
                      <a:cubicBezTo>
                        <a:pt x="26" y="671"/>
                        <a:pt x="18" y="667"/>
                        <a:pt x="16" y="656"/>
                      </a:cubicBezTo>
                      <a:cubicBezTo>
                        <a:pt x="1" y="527"/>
                        <a:pt x="1" y="527"/>
                        <a:pt x="1" y="527"/>
                      </a:cubicBezTo>
                      <a:cubicBezTo>
                        <a:pt x="0" y="516"/>
                        <a:pt x="5" y="504"/>
                        <a:pt x="14" y="499"/>
                      </a:cubicBezTo>
                      <a:cubicBezTo>
                        <a:pt x="869" y="5"/>
                        <a:pt x="869" y="5"/>
                        <a:pt x="869" y="5"/>
                      </a:cubicBezTo>
                      <a:cubicBezTo>
                        <a:pt x="877" y="0"/>
                        <a:pt x="885" y="5"/>
                        <a:pt x="887" y="16"/>
                      </a:cubicBezTo>
                      <a:cubicBezTo>
                        <a:pt x="902" y="145"/>
                        <a:pt x="902" y="145"/>
                        <a:pt x="902" y="145"/>
                      </a:cubicBezTo>
                      <a:cubicBezTo>
                        <a:pt x="903" y="155"/>
                        <a:pt x="898" y="168"/>
                        <a:pt x="889" y="173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Freeform 518">
                  <a:extLst>
                    <a:ext uri="{FF2B5EF4-FFF2-40B4-BE49-F238E27FC236}">
                      <a16:creationId xmlns:a16="http://schemas.microsoft.com/office/drawing/2014/main" id="{A8171C79-56EB-490E-8A5D-994CCA7B6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2790" y="3477169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Freeform 519">
                  <a:extLst>
                    <a:ext uri="{FF2B5EF4-FFF2-40B4-BE49-F238E27FC236}">
                      <a16:creationId xmlns:a16="http://schemas.microsoft.com/office/drawing/2014/main" id="{EB626ACB-256F-42C8-979D-1518B036F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456" y="3448051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7" y="41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Freeform 520">
                  <a:extLst>
                    <a:ext uri="{FF2B5EF4-FFF2-40B4-BE49-F238E27FC236}">
                      <a16:creationId xmlns:a16="http://schemas.microsoft.com/office/drawing/2014/main" id="{1C68545E-9903-4B82-A59B-2F9BD1F83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704" y="3418933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7 h 54"/>
                    <a:gd name="T4" fmla="*/ 2 w 43"/>
                    <a:gd name="T5" fmla="*/ 38 h 54"/>
                    <a:gd name="T6" fmla="*/ 17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4"/>
                        <a:pt x="4" y="49"/>
                        <a:pt x="2" y="38"/>
                      </a:cubicBezTo>
                      <a:cubicBezTo>
                        <a:pt x="0" y="27"/>
                        <a:pt x="7" y="12"/>
                        <a:pt x="17" y="6"/>
                      </a:cubicBezTo>
                      <a:cubicBezTo>
                        <a:pt x="28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Freeform 521">
                  <a:extLst>
                    <a:ext uri="{FF2B5EF4-FFF2-40B4-BE49-F238E27FC236}">
                      <a16:creationId xmlns:a16="http://schemas.microsoft.com/office/drawing/2014/main" id="{5D443B81-1538-411A-817D-03491EC0E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35371" y="3389814"/>
                  <a:ext cx="33777" cy="42513"/>
                </a:xfrm>
                <a:custGeom>
                  <a:avLst/>
                  <a:gdLst>
                    <a:gd name="T0" fmla="*/ 41 w 43"/>
                    <a:gd name="T1" fmla="*/ 15 h 54"/>
                    <a:gd name="T2" fmla="*/ 26 w 43"/>
                    <a:gd name="T3" fmla="*/ 47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5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5"/>
                      </a:moveTo>
                      <a:cubicBezTo>
                        <a:pt x="43" y="27"/>
                        <a:pt x="36" y="41"/>
                        <a:pt x="26" y="47"/>
                      </a:cubicBezTo>
                      <a:cubicBezTo>
                        <a:pt x="15" y="54"/>
                        <a:pt x="4" y="49"/>
                        <a:pt x="2" y="38"/>
                      </a:cubicBezTo>
                      <a:cubicBezTo>
                        <a:pt x="0" y="26"/>
                        <a:pt x="7" y="12"/>
                        <a:pt x="18" y="6"/>
                      </a:cubicBezTo>
                      <a:cubicBezTo>
                        <a:pt x="29" y="0"/>
                        <a:pt x="39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Freeform 522">
                  <a:extLst>
                    <a:ext uri="{FF2B5EF4-FFF2-40B4-BE49-F238E27FC236}">
                      <a16:creationId xmlns:a16="http://schemas.microsoft.com/office/drawing/2014/main" id="{FDDED643-36F6-4397-BC9B-15F862BA8C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6619" y="3360696"/>
                  <a:ext cx="33777" cy="41931"/>
                </a:xfrm>
                <a:custGeom>
                  <a:avLst/>
                  <a:gdLst>
                    <a:gd name="T0" fmla="*/ 41 w 43"/>
                    <a:gd name="T1" fmla="*/ 15 h 53"/>
                    <a:gd name="T2" fmla="*/ 25 w 43"/>
                    <a:gd name="T3" fmla="*/ 47 h 53"/>
                    <a:gd name="T4" fmla="*/ 2 w 43"/>
                    <a:gd name="T5" fmla="*/ 38 h 53"/>
                    <a:gd name="T6" fmla="*/ 17 w 43"/>
                    <a:gd name="T7" fmla="*/ 6 h 53"/>
                    <a:gd name="T8" fmla="*/ 41 w 43"/>
                    <a:gd name="T9" fmla="*/ 1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3">
                      <a:moveTo>
                        <a:pt x="41" y="15"/>
                      </a:moveTo>
                      <a:cubicBezTo>
                        <a:pt x="43" y="27"/>
                        <a:pt x="36" y="41"/>
                        <a:pt x="25" y="47"/>
                      </a:cubicBezTo>
                      <a:cubicBezTo>
                        <a:pt x="14" y="53"/>
                        <a:pt x="4" y="49"/>
                        <a:pt x="2" y="38"/>
                      </a:cubicBezTo>
                      <a:cubicBezTo>
                        <a:pt x="0" y="26"/>
                        <a:pt x="6" y="12"/>
                        <a:pt x="17" y="6"/>
                      </a:cubicBezTo>
                      <a:cubicBezTo>
                        <a:pt x="28" y="0"/>
                        <a:pt x="38" y="4"/>
                        <a:pt x="41" y="15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9" name="Freeform 523">
                  <a:extLst>
                    <a:ext uri="{FF2B5EF4-FFF2-40B4-BE49-F238E27FC236}">
                      <a16:creationId xmlns:a16="http://schemas.microsoft.com/office/drawing/2014/main" id="{B2566E93-5465-4D41-885A-15478E31AF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7285" y="3330995"/>
                  <a:ext cx="33777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5 w 43"/>
                    <a:gd name="T3" fmla="*/ 48 h 54"/>
                    <a:gd name="T4" fmla="*/ 2 w 43"/>
                    <a:gd name="T5" fmla="*/ 38 h 54"/>
                    <a:gd name="T6" fmla="*/ 18 w 43"/>
                    <a:gd name="T7" fmla="*/ 7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5" y="48"/>
                      </a:cubicBezTo>
                      <a:cubicBezTo>
                        <a:pt x="15" y="54"/>
                        <a:pt x="4" y="50"/>
                        <a:pt x="2" y="38"/>
                      </a:cubicBezTo>
                      <a:cubicBezTo>
                        <a:pt x="0" y="27"/>
                        <a:pt x="7" y="13"/>
                        <a:pt x="18" y="7"/>
                      </a:cubicBezTo>
                      <a:cubicBezTo>
                        <a:pt x="28" y="0"/>
                        <a:pt x="39" y="5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" name="Freeform 524">
                  <a:extLst>
                    <a:ext uri="{FF2B5EF4-FFF2-40B4-BE49-F238E27FC236}">
                      <a16:creationId xmlns:a16="http://schemas.microsoft.com/office/drawing/2014/main" id="{D406FB49-8064-446F-8260-FF2DF212A0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369" y="3301876"/>
                  <a:ext cx="34360" cy="42513"/>
                </a:xfrm>
                <a:custGeom>
                  <a:avLst/>
                  <a:gdLst>
                    <a:gd name="T0" fmla="*/ 41 w 43"/>
                    <a:gd name="T1" fmla="*/ 16 h 54"/>
                    <a:gd name="T2" fmla="*/ 26 w 43"/>
                    <a:gd name="T3" fmla="*/ 48 h 54"/>
                    <a:gd name="T4" fmla="*/ 2 w 43"/>
                    <a:gd name="T5" fmla="*/ 38 h 54"/>
                    <a:gd name="T6" fmla="*/ 18 w 43"/>
                    <a:gd name="T7" fmla="*/ 6 h 54"/>
                    <a:gd name="T8" fmla="*/ 41 w 43"/>
                    <a:gd name="T9" fmla="*/ 16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54">
                      <a:moveTo>
                        <a:pt x="41" y="16"/>
                      </a:moveTo>
                      <a:cubicBezTo>
                        <a:pt x="43" y="27"/>
                        <a:pt x="36" y="42"/>
                        <a:pt x="26" y="48"/>
                      </a:cubicBezTo>
                      <a:cubicBezTo>
                        <a:pt x="15" y="54"/>
                        <a:pt x="5" y="50"/>
                        <a:pt x="2" y="38"/>
                      </a:cubicBezTo>
                      <a:cubicBezTo>
                        <a:pt x="0" y="27"/>
                        <a:pt x="7" y="13"/>
                        <a:pt x="18" y="6"/>
                      </a:cubicBezTo>
                      <a:cubicBezTo>
                        <a:pt x="29" y="0"/>
                        <a:pt x="39" y="4"/>
                        <a:pt x="41" y="16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0" name="Freeform 525">
                <a:extLst>
                  <a:ext uri="{FF2B5EF4-FFF2-40B4-BE49-F238E27FC236}">
                    <a16:creationId xmlns:a16="http://schemas.microsoft.com/office/drawing/2014/main" id="{14E6290E-F640-4D3D-B871-0C49C1DA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3082" y="1800735"/>
                <a:ext cx="2476659" cy="3181716"/>
              </a:xfrm>
              <a:custGeom>
                <a:avLst/>
                <a:gdLst>
                  <a:gd name="T0" fmla="*/ 209 w 2447"/>
                  <a:gd name="T1" fmla="*/ 3112 h 3151"/>
                  <a:gd name="T2" fmla="*/ 14 w 2447"/>
                  <a:gd name="T3" fmla="*/ 1438 h 3151"/>
                  <a:gd name="T4" fmla="*/ 45 w 2447"/>
                  <a:gd name="T5" fmla="*/ 1375 h 3151"/>
                  <a:gd name="T6" fmla="*/ 2395 w 2447"/>
                  <a:gd name="T7" fmla="*/ 18 h 3151"/>
                  <a:gd name="T8" fmla="*/ 2447 w 2447"/>
                  <a:gd name="T9" fmla="*/ 16 h 3151"/>
                  <a:gd name="T10" fmla="*/ 2384 w 2447"/>
                  <a:gd name="T11" fmla="*/ 12 h 3151"/>
                  <a:gd name="T12" fmla="*/ 35 w 2447"/>
                  <a:gd name="T13" fmla="*/ 1369 h 3151"/>
                  <a:gd name="T14" fmla="*/ 3 w 2447"/>
                  <a:gd name="T15" fmla="*/ 1432 h 3151"/>
                  <a:gd name="T16" fmla="*/ 198 w 2447"/>
                  <a:gd name="T17" fmla="*/ 3106 h 3151"/>
                  <a:gd name="T18" fmla="*/ 231 w 2447"/>
                  <a:gd name="T19" fmla="*/ 3151 h 3151"/>
                  <a:gd name="T20" fmla="*/ 209 w 2447"/>
                  <a:gd name="T21" fmla="*/ 3112 h 3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47" h="3151">
                    <a:moveTo>
                      <a:pt x="209" y="3112"/>
                    </a:moveTo>
                    <a:cubicBezTo>
                      <a:pt x="14" y="1438"/>
                      <a:pt x="14" y="1438"/>
                      <a:pt x="14" y="1438"/>
                    </a:cubicBezTo>
                    <a:cubicBezTo>
                      <a:pt x="10" y="1410"/>
                      <a:pt x="18" y="1394"/>
                      <a:pt x="45" y="1375"/>
                    </a:cubicBezTo>
                    <a:cubicBezTo>
                      <a:pt x="2395" y="18"/>
                      <a:pt x="2395" y="18"/>
                      <a:pt x="2395" y="18"/>
                    </a:cubicBezTo>
                    <a:cubicBezTo>
                      <a:pt x="2412" y="9"/>
                      <a:pt x="2431" y="9"/>
                      <a:pt x="2447" y="16"/>
                    </a:cubicBezTo>
                    <a:cubicBezTo>
                      <a:pt x="2429" y="3"/>
                      <a:pt x="2405" y="0"/>
                      <a:pt x="2384" y="12"/>
                    </a:cubicBezTo>
                    <a:cubicBezTo>
                      <a:pt x="35" y="1369"/>
                      <a:pt x="35" y="1369"/>
                      <a:pt x="35" y="1369"/>
                    </a:cubicBezTo>
                    <a:cubicBezTo>
                      <a:pt x="13" y="1382"/>
                      <a:pt x="0" y="1407"/>
                      <a:pt x="3" y="1432"/>
                    </a:cubicBezTo>
                    <a:cubicBezTo>
                      <a:pt x="198" y="3106"/>
                      <a:pt x="198" y="3106"/>
                      <a:pt x="198" y="3106"/>
                    </a:cubicBezTo>
                    <a:cubicBezTo>
                      <a:pt x="201" y="3127"/>
                      <a:pt x="214" y="3143"/>
                      <a:pt x="231" y="3151"/>
                    </a:cubicBezTo>
                    <a:cubicBezTo>
                      <a:pt x="219" y="3142"/>
                      <a:pt x="211" y="3129"/>
                      <a:pt x="209" y="3112"/>
                    </a:cubicBezTo>
                    <a:close/>
                  </a:path>
                </a:pathLst>
              </a:custGeom>
              <a:gradFill>
                <a:gsLst>
                  <a:gs pos="35000">
                    <a:schemeClr val="accent3"/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1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2079104-C904-42EF-9257-09DAD059C0E4}"/>
                </a:ext>
              </a:extLst>
            </p:cNvPr>
            <p:cNvGrpSpPr/>
            <p:nvPr/>
          </p:nvGrpSpPr>
          <p:grpSpPr>
            <a:xfrm>
              <a:off x="6204725" y="979884"/>
              <a:ext cx="1177550" cy="963072"/>
              <a:chOff x="-8039100" y="-2208213"/>
              <a:chExt cx="11287125" cy="9231313"/>
            </a:xfrm>
          </p:grpSpPr>
          <p:sp>
            <p:nvSpPr>
              <p:cNvPr id="48" name="Freeform 529">
                <a:extLst>
                  <a:ext uri="{FF2B5EF4-FFF2-40B4-BE49-F238E27FC236}">
                    <a16:creationId xmlns:a16="http://schemas.microsoft.com/office/drawing/2014/main" id="{C56B27C3-76D3-4192-8B38-EC73E318E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07300" y="-2208213"/>
                <a:ext cx="10855325" cy="8896350"/>
              </a:xfrm>
              <a:custGeom>
                <a:avLst/>
                <a:gdLst>
                  <a:gd name="T0" fmla="*/ 0 w 227"/>
                  <a:gd name="T1" fmla="*/ 29 h 186"/>
                  <a:gd name="T2" fmla="*/ 39 w 227"/>
                  <a:gd name="T3" fmla="*/ 6 h 186"/>
                  <a:gd name="T4" fmla="*/ 39 w 227"/>
                  <a:gd name="T5" fmla="*/ 6 h 186"/>
                  <a:gd name="T6" fmla="*/ 61 w 227"/>
                  <a:gd name="T7" fmla="*/ 8 h 186"/>
                  <a:gd name="T8" fmla="*/ 70 w 227"/>
                  <a:gd name="T9" fmla="*/ 15 h 186"/>
                  <a:gd name="T10" fmla="*/ 85 w 227"/>
                  <a:gd name="T11" fmla="*/ 6 h 186"/>
                  <a:gd name="T12" fmla="*/ 85 w 227"/>
                  <a:gd name="T13" fmla="*/ 6 h 186"/>
                  <a:gd name="T14" fmla="*/ 120 w 227"/>
                  <a:gd name="T15" fmla="*/ 8 h 186"/>
                  <a:gd name="T16" fmla="*/ 161 w 227"/>
                  <a:gd name="T17" fmla="*/ 59 h 186"/>
                  <a:gd name="T18" fmla="*/ 169 w 227"/>
                  <a:gd name="T19" fmla="*/ 61 h 186"/>
                  <a:gd name="T20" fmla="*/ 190 w 227"/>
                  <a:gd name="T21" fmla="*/ 97 h 186"/>
                  <a:gd name="T22" fmla="*/ 190 w 227"/>
                  <a:gd name="T23" fmla="*/ 98 h 186"/>
                  <a:gd name="T24" fmla="*/ 200 w 227"/>
                  <a:gd name="T25" fmla="*/ 101 h 186"/>
                  <a:gd name="T26" fmla="*/ 227 w 227"/>
                  <a:gd name="T27" fmla="*/ 147 h 186"/>
                  <a:gd name="T28" fmla="*/ 219 w 227"/>
                  <a:gd name="T29" fmla="*/ 164 h 186"/>
                  <a:gd name="T30" fmla="*/ 219 w 227"/>
                  <a:gd name="T31" fmla="*/ 164 h 186"/>
                  <a:gd name="T32" fmla="*/ 219 w 227"/>
                  <a:gd name="T33" fmla="*/ 164 h 186"/>
                  <a:gd name="T34" fmla="*/ 219 w 227"/>
                  <a:gd name="T35" fmla="*/ 164 h 186"/>
                  <a:gd name="T36" fmla="*/ 181 w 227"/>
                  <a:gd name="T37" fmla="*/ 186 h 186"/>
                  <a:gd name="T38" fmla="*/ 173 w 227"/>
                  <a:gd name="T39" fmla="*/ 146 h 186"/>
                  <a:gd name="T40" fmla="*/ 61 w 227"/>
                  <a:gd name="T41" fmla="*/ 82 h 186"/>
                  <a:gd name="T42" fmla="*/ 31 w 227"/>
                  <a:gd name="T43" fmla="*/ 39 h 186"/>
                  <a:gd name="T44" fmla="*/ 0 w 227"/>
                  <a:gd name="T45" fmla="*/ 29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7" h="186">
                    <a:moveTo>
                      <a:pt x="0" y="29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4" y="3"/>
                      <a:pt x="52" y="3"/>
                      <a:pt x="61" y="8"/>
                    </a:cubicBezTo>
                    <a:cubicBezTo>
                      <a:pt x="64" y="10"/>
                      <a:pt x="67" y="12"/>
                      <a:pt x="70" y="15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94" y="0"/>
                      <a:pt x="106" y="0"/>
                      <a:pt x="120" y="8"/>
                    </a:cubicBezTo>
                    <a:cubicBezTo>
                      <a:pt x="137" y="18"/>
                      <a:pt x="152" y="38"/>
                      <a:pt x="161" y="59"/>
                    </a:cubicBezTo>
                    <a:cubicBezTo>
                      <a:pt x="163" y="59"/>
                      <a:pt x="166" y="60"/>
                      <a:pt x="169" y="61"/>
                    </a:cubicBezTo>
                    <a:cubicBezTo>
                      <a:pt x="181" y="68"/>
                      <a:pt x="190" y="84"/>
                      <a:pt x="190" y="97"/>
                    </a:cubicBezTo>
                    <a:cubicBezTo>
                      <a:pt x="190" y="97"/>
                      <a:pt x="190" y="98"/>
                      <a:pt x="190" y="98"/>
                    </a:cubicBezTo>
                    <a:cubicBezTo>
                      <a:pt x="193" y="98"/>
                      <a:pt x="197" y="99"/>
                      <a:pt x="200" y="101"/>
                    </a:cubicBezTo>
                    <a:cubicBezTo>
                      <a:pt x="215" y="110"/>
                      <a:pt x="227" y="130"/>
                      <a:pt x="227" y="147"/>
                    </a:cubicBezTo>
                    <a:cubicBezTo>
                      <a:pt x="227" y="155"/>
                      <a:pt x="224" y="161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219" y="164"/>
                      <a:pt x="219" y="164"/>
                      <a:pt x="219" y="164"/>
                    </a:cubicBezTo>
                    <a:cubicBezTo>
                      <a:pt x="181" y="186"/>
                      <a:pt x="181" y="186"/>
                      <a:pt x="181" y="186"/>
                    </a:cubicBezTo>
                    <a:cubicBezTo>
                      <a:pt x="173" y="146"/>
                      <a:pt x="173" y="146"/>
                      <a:pt x="173" y="146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47" y="74"/>
                      <a:pt x="35" y="56"/>
                      <a:pt x="31" y="39"/>
                    </a:cubicBezTo>
                    <a:lnTo>
                      <a:pt x="0" y="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lumMod val="20000"/>
                      <a:lumOff val="8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530">
                <a:extLst>
                  <a:ext uri="{FF2B5EF4-FFF2-40B4-BE49-F238E27FC236}">
                    <a16:creationId xmlns:a16="http://schemas.microsoft.com/office/drawing/2014/main" id="{C5E1E126-BFC6-4958-8CC7-94F37590D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039100" y="-1346200"/>
                <a:ext cx="9469438" cy="8369300"/>
              </a:xfrm>
              <a:custGeom>
                <a:avLst/>
                <a:gdLst>
                  <a:gd name="T0" fmla="*/ 32 w 198"/>
                  <a:gd name="T1" fmla="*/ 13 h 175"/>
                  <a:gd name="T2" fmla="*/ 46 w 198"/>
                  <a:gd name="T3" fmla="*/ 24 h 175"/>
                  <a:gd name="T4" fmla="*/ 91 w 198"/>
                  <a:gd name="T5" fmla="*/ 12 h 175"/>
                  <a:gd name="T6" fmla="*/ 131 w 198"/>
                  <a:gd name="T7" fmla="*/ 63 h 175"/>
                  <a:gd name="T8" fmla="*/ 140 w 198"/>
                  <a:gd name="T9" fmla="*/ 66 h 175"/>
                  <a:gd name="T10" fmla="*/ 161 w 198"/>
                  <a:gd name="T11" fmla="*/ 101 h 175"/>
                  <a:gd name="T12" fmla="*/ 161 w 198"/>
                  <a:gd name="T13" fmla="*/ 102 h 175"/>
                  <a:gd name="T14" fmla="*/ 171 w 198"/>
                  <a:gd name="T15" fmla="*/ 106 h 175"/>
                  <a:gd name="T16" fmla="*/ 198 w 198"/>
                  <a:gd name="T17" fmla="*/ 151 h 175"/>
                  <a:gd name="T18" fmla="*/ 171 w 198"/>
                  <a:gd name="T19" fmla="*/ 166 h 175"/>
                  <a:gd name="T20" fmla="*/ 32 w 198"/>
                  <a:gd name="T21" fmla="*/ 86 h 175"/>
                  <a:gd name="T22" fmla="*/ 0 w 198"/>
                  <a:gd name="T23" fmla="*/ 31 h 175"/>
                  <a:gd name="T24" fmla="*/ 32 w 198"/>
                  <a:gd name="T25" fmla="*/ 13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75">
                    <a:moveTo>
                      <a:pt x="32" y="13"/>
                    </a:moveTo>
                    <a:cubicBezTo>
                      <a:pt x="37" y="16"/>
                      <a:pt x="42" y="20"/>
                      <a:pt x="46" y="24"/>
                    </a:cubicBezTo>
                    <a:cubicBezTo>
                      <a:pt x="52" y="6"/>
                      <a:pt x="70" y="0"/>
                      <a:pt x="91" y="12"/>
                    </a:cubicBezTo>
                    <a:cubicBezTo>
                      <a:pt x="108" y="22"/>
                      <a:pt x="123" y="42"/>
                      <a:pt x="131" y="63"/>
                    </a:cubicBezTo>
                    <a:cubicBezTo>
                      <a:pt x="134" y="63"/>
                      <a:pt x="137" y="64"/>
                      <a:pt x="140" y="66"/>
                    </a:cubicBezTo>
                    <a:cubicBezTo>
                      <a:pt x="151" y="72"/>
                      <a:pt x="161" y="88"/>
                      <a:pt x="161" y="101"/>
                    </a:cubicBezTo>
                    <a:cubicBezTo>
                      <a:pt x="161" y="101"/>
                      <a:pt x="161" y="102"/>
                      <a:pt x="161" y="102"/>
                    </a:cubicBezTo>
                    <a:cubicBezTo>
                      <a:pt x="164" y="102"/>
                      <a:pt x="167" y="103"/>
                      <a:pt x="171" y="106"/>
                    </a:cubicBezTo>
                    <a:cubicBezTo>
                      <a:pt x="186" y="114"/>
                      <a:pt x="198" y="134"/>
                      <a:pt x="198" y="151"/>
                    </a:cubicBezTo>
                    <a:cubicBezTo>
                      <a:pt x="198" y="168"/>
                      <a:pt x="186" y="175"/>
                      <a:pt x="171" y="166"/>
                    </a:cubicBezTo>
                    <a:cubicBezTo>
                      <a:pt x="32" y="86"/>
                      <a:pt x="32" y="86"/>
                      <a:pt x="32" y="86"/>
                    </a:cubicBezTo>
                    <a:cubicBezTo>
                      <a:pt x="14" y="76"/>
                      <a:pt x="0" y="51"/>
                      <a:pt x="0" y="31"/>
                    </a:cubicBezTo>
                    <a:cubicBezTo>
                      <a:pt x="0" y="11"/>
                      <a:pt x="14" y="3"/>
                      <a:pt x="32" y="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42" name="Freeform 582">
              <a:extLst>
                <a:ext uri="{FF2B5EF4-FFF2-40B4-BE49-F238E27FC236}">
                  <a16:creationId xmlns:a16="http://schemas.microsoft.com/office/drawing/2014/main" id="{137675C0-B1A8-419A-9CFE-510F9E0E8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3204" y="1473236"/>
              <a:ext cx="1900238" cy="3117850"/>
            </a:xfrm>
            <a:custGeom>
              <a:avLst/>
              <a:gdLst>
                <a:gd name="T0" fmla="*/ 2 w 504"/>
                <a:gd name="T1" fmla="*/ 830 h 830"/>
                <a:gd name="T2" fmla="*/ 0 w 504"/>
                <a:gd name="T3" fmla="*/ 828 h 830"/>
                <a:gd name="T4" fmla="*/ 0 w 504"/>
                <a:gd name="T5" fmla="*/ 292 h 830"/>
                <a:gd name="T6" fmla="*/ 1 w 504"/>
                <a:gd name="T7" fmla="*/ 290 h 830"/>
                <a:gd name="T8" fmla="*/ 501 w 504"/>
                <a:gd name="T9" fmla="*/ 1 h 830"/>
                <a:gd name="T10" fmla="*/ 503 w 504"/>
                <a:gd name="T11" fmla="*/ 2 h 830"/>
                <a:gd name="T12" fmla="*/ 503 w 504"/>
                <a:gd name="T13" fmla="*/ 4 h 830"/>
                <a:gd name="T14" fmla="*/ 4 w 504"/>
                <a:gd name="T15" fmla="*/ 293 h 830"/>
                <a:gd name="T16" fmla="*/ 4 w 504"/>
                <a:gd name="T17" fmla="*/ 828 h 830"/>
                <a:gd name="T18" fmla="*/ 2 w 504"/>
                <a:gd name="T1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4" h="830">
                  <a:moveTo>
                    <a:pt x="2" y="830"/>
                  </a:moveTo>
                  <a:cubicBezTo>
                    <a:pt x="1" y="830"/>
                    <a:pt x="0" y="829"/>
                    <a:pt x="0" y="828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1"/>
                    <a:pt x="0" y="290"/>
                    <a:pt x="1" y="290"/>
                  </a:cubicBezTo>
                  <a:cubicBezTo>
                    <a:pt x="501" y="1"/>
                    <a:pt x="501" y="1"/>
                    <a:pt x="501" y="1"/>
                  </a:cubicBezTo>
                  <a:cubicBezTo>
                    <a:pt x="502" y="0"/>
                    <a:pt x="503" y="1"/>
                    <a:pt x="503" y="2"/>
                  </a:cubicBezTo>
                  <a:cubicBezTo>
                    <a:pt x="504" y="3"/>
                    <a:pt x="504" y="4"/>
                    <a:pt x="503" y="4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828"/>
                    <a:pt x="4" y="828"/>
                    <a:pt x="4" y="828"/>
                  </a:cubicBezTo>
                  <a:cubicBezTo>
                    <a:pt x="4" y="829"/>
                    <a:pt x="3" y="830"/>
                    <a:pt x="2" y="83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A7FEFF-A7AB-427D-8863-D748770163A2}"/>
                </a:ext>
              </a:extLst>
            </p:cNvPr>
            <p:cNvSpPr/>
            <p:nvPr/>
          </p:nvSpPr>
          <p:spPr>
            <a:xfrm>
              <a:off x="8023265" y="4114584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 583">
              <a:extLst>
                <a:ext uri="{FF2B5EF4-FFF2-40B4-BE49-F238E27FC236}">
                  <a16:creationId xmlns:a16="http://schemas.microsoft.com/office/drawing/2014/main" id="{8F611EA1-125F-40B4-9708-C3C6CF37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026" y="1774512"/>
              <a:ext cx="1047750" cy="2498725"/>
            </a:xfrm>
            <a:custGeom>
              <a:avLst/>
              <a:gdLst>
                <a:gd name="T0" fmla="*/ 276 w 278"/>
                <a:gd name="T1" fmla="*/ 665 h 665"/>
                <a:gd name="T2" fmla="*/ 274 w 278"/>
                <a:gd name="T3" fmla="*/ 663 h 665"/>
                <a:gd name="T4" fmla="*/ 274 w 278"/>
                <a:gd name="T5" fmla="*/ 162 h 665"/>
                <a:gd name="T6" fmla="*/ 1 w 278"/>
                <a:gd name="T7" fmla="*/ 4 h 665"/>
                <a:gd name="T8" fmla="*/ 0 w 278"/>
                <a:gd name="T9" fmla="*/ 1 h 665"/>
                <a:gd name="T10" fmla="*/ 3 w 278"/>
                <a:gd name="T11" fmla="*/ 1 h 665"/>
                <a:gd name="T12" fmla="*/ 277 w 278"/>
                <a:gd name="T13" fmla="*/ 159 h 665"/>
                <a:gd name="T14" fmla="*/ 278 w 278"/>
                <a:gd name="T15" fmla="*/ 161 h 665"/>
                <a:gd name="T16" fmla="*/ 278 w 278"/>
                <a:gd name="T17" fmla="*/ 663 h 665"/>
                <a:gd name="T18" fmla="*/ 276 w 278"/>
                <a:gd name="T19" fmla="*/ 665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8" h="665">
                  <a:moveTo>
                    <a:pt x="276" y="665"/>
                  </a:moveTo>
                  <a:cubicBezTo>
                    <a:pt x="275" y="665"/>
                    <a:pt x="274" y="664"/>
                    <a:pt x="274" y="663"/>
                  </a:cubicBezTo>
                  <a:cubicBezTo>
                    <a:pt x="274" y="162"/>
                    <a:pt x="274" y="162"/>
                    <a:pt x="274" y="16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277" y="159"/>
                    <a:pt x="277" y="159"/>
                    <a:pt x="277" y="159"/>
                  </a:cubicBezTo>
                  <a:cubicBezTo>
                    <a:pt x="278" y="160"/>
                    <a:pt x="278" y="160"/>
                    <a:pt x="278" y="161"/>
                  </a:cubicBezTo>
                  <a:cubicBezTo>
                    <a:pt x="278" y="663"/>
                    <a:pt x="278" y="663"/>
                    <a:pt x="278" y="663"/>
                  </a:cubicBezTo>
                  <a:cubicBezTo>
                    <a:pt x="278" y="664"/>
                    <a:pt x="277" y="665"/>
                    <a:pt x="276" y="66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B3FA1BD-71B2-4FDF-BAAF-4AC51A1ED864}"/>
                </a:ext>
              </a:extLst>
            </p:cNvPr>
            <p:cNvSpPr/>
            <p:nvPr/>
          </p:nvSpPr>
          <p:spPr>
            <a:xfrm>
              <a:off x="7701760" y="3908616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95D44A-012B-4A97-909D-60B866543C2C}"/>
                </a:ext>
              </a:extLst>
            </p:cNvPr>
            <p:cNvSpPr/>
            <p:nvPr/>
          </p:nvSpPr>
          <p:spPr>
            <a:xfrm>
              <a:off x="4508789" y="4432636"/>
              <a:ext cx="561612" cy="359749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817259-D4E6-4FB5-9B95-B809DE558618}"/>
                </a:ext>
              </a:extLst>
            </p:cNvPr>
            <p:cNvSpPr/>
            <p:nvPr/>
          </p:nvSpPr>
          <p:spPr>
            <a:xfrm>
              <a:off x="4187284" y="4226668"/>
              <a:ext cx="1204700" cy="771686"/>
            </a:xfrm>
            <a:prstGeom prst="ellipse">
              <a:avLst/>
            </a:prstGeom>
            <a:noFill/>
            <a:ln w="38100">
              <a:solidFill>
                <a:schemeClr val="bg1">
                  <a:alpha val="3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B67215-07C7-48CC-9061-6FB49933DCAB}"/>
              </a:ext>
            </a:extLst>
          </p:cNvPr>
          <p:cNvGrpSpPr/>
          <p:nvPr/>
        </p:nvGrpSpPr>
        <p:grpSpPr>
          <a:xfrm>
            <a:off x="863342" y="2295779"/>
            <a:ext cx="5636214" cy="1787654"/>
            <a:chOff x="863342" y="2295779"/>
            <a:chExt cx="5636214" cy="17876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CAA188-1F07-4647-A737-F94D50A74E9D}"/>
                </a:ext>
              </a:extLst>
            </p:cNvPr>
            <p:cNvSpPr txBox="1"/>
            <p:nvPr/>
          </p:nvSpPr>
          <p:spPr>
            <a:xfrm>
              <a:off x="863342" y="2295779"/>
              <a:ext cx="5636214" cy="1577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IN" sz="6000" b="1" dirty="0" err="1">
                  <a:solidFill>
                    <a:schemeClr val="bg1"/>
                  </a:solidFill>
                  <a:latin typeface="Bebas Neue" panose="00000500000000000000" pitchFamily="2" charset="0"/>
                </a:rPr>
                <a:t>Algoritma</a:t>
              </a:r>
              <a:endParaRPr lang="en-IN" sz="6000" b="1" dirty="0">
                <a:solidFill>
                  <a:schemeClr val="bg1"/>
                </a:solidFill>
                <a:latin typeface="Bebas Neue" panose="00000500000000000000" pitchFamily="2" charset="0"/>
              </a:endParaRPr>
            </a:p>
            <a:p>
              <a:pPr>
                <a:lnSpc>
                  <a:spcPct val="80000"/>
                </a:lnSpc>
              </a:pPr>
              <a:r>
                <a:rPr lang="en-IN" sz="6000" b="1" dirty="0" err="1">
                  <a:solidFill>
                    <a:schemeClr val="bg1"/>
                  </a:solidFill>
                  <a:latin typeface="Bebas Neue" panose="00000500000000000000" pitchFamily="2" charset="0"/>
                </a:rPr>
                <a:t>Pemrograman</a:t>
              </a:r>
              <a:r>
                <a:rPr lang="en-IN" sz="6000" b="1" dirty="0">
                  <a:solidFill>
                    <a:schemeClr val="bg1"/>
                  </a:solidFill>
                  <a:latin typeface="Bebas Neue" panose="00000500000000000000" pitchFamily="2" charset="0"/>
                </a:rPr>
                <a:t> 2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520CC1B-A509-4D70-A8D3-2803BB45244E}"/>
                </a:ext>
              </a:extLst>
            </p:cNvPr>
            <p:cNvSpPr txBox="1"/>
            <p:nvPr/>
          </p:nvSpPr>
          <p:spPr>
            <a:xfrm>
              <a:off x="880056" y="3621768"/>
              <a:ext cx="3122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Ibu </a:t>
              </a:r>
              <a:r>
                <a:rPr lang="en-US" dirty="0" err="1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Saniati,S.ST.,M.T</a:t>
              </a:r>
              <a:r>
                <a:rPr lang="en-US" dirty="0">
                  <a:solidFill>
                    <a:schemeClr val="bg1"/>
                  </a:solidFill>
                  <a:latin typeface="Quicksand Medium" panose="00000600000000000000" pitchFamily="2" charset="0"/>
                  <a:cs typeface="Kanit" panose="00000500000000000000" pitchFamily="50" charset="-34"/>
                </a:rPr>
                <a:t>.</a:t>
              </a:r>
              <a:endParaRPr lang="en-ID" dirty="0">
                <a:solidFill>
                  <a:schemeClr val="bg1"/>
                </a:solidFill>
                <a:latin typeface="Quicksand Medium" panose="00000600000000000000" pitchFamily="2" charset="0"/>
                <a:cs typeface="Kanit" panose="00000500000000000000" pitchFamily="50" charset="-34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CF4E779-E8B7-4D1D-B063-AE2D82D4E7C7}"/>
              </a:ext>
            </a:extLst>
          </p:cNvPr>
          <p:cNvSpPr txBox="1"/>
          <p:nvPr/>
        </p:nvSpPr>
        <p:spPr>
          <a:xfrm>
            <a:off x="863342" y="4437112"/>
            <a:ext cx="65992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IN" sz="4800" dirty="0">
                <a:solidFill>
                  <a:schemeClr val="bg1"/>
                </a:solidFill>
                <a:latin typeface="Bebas Neue" panose="00000500000000000000" pitchFamily="2" charset="0"/>
              </a:rPr>
              <a:t>#7 QUICK SORT 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463679-5187-4E5C-964A-6C73531FE019}"/>
              </a:ext>
            </a:extLst>
          </p:cNvPr>
          <p:cNvCxnSpPr/>
          <p:nvPr/>
        </p:nvCxnSpPr>
        <p:spPr>
          <a:xfrm>
            <a:off x="981844" y="4221088"/>
            <a:ext cx="10081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829875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F0E7-55C5-4259-A6B8-BA9B6F5C8B68}"/>
              </a:ext>
            </a:extLst>
          </p:cNvPr>
          <p:cNvSpPr/>
          <p:nvPr/>
        </p:nvSpPr>
        <p:spPr>
          <a:xfrm>
            <a:off x="1317819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829875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F0E7-55C5-4259-A6B8-BA9B6F5C8B68}"/>
              </a:ext>
            </a:extLst>
          </p:cNvPr>
          <p:cNvSpPr/>
          <p:nvPr/>
        </p:nvSpPr>
        <p:spPr>
          <a:xfrm>
            <a:off x="1317819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328764-5485-4EC0-8B81-E9B1947FA802}"/>
              </a:ext>
            </a:extLst>
          </p:cNvPr>
          <p:cNvSpPr/>
          <p:nvPr/>
        </p:nvSpPr>
        <p:spPr>
          <a:xfrm>
            <a:off x="3296933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829875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F0E7-55C5-4259-A6B8-BA9B6F5C8B68}"/>
              </a:ext>
            </a:extLst>
          </p:cNvPr>
          <p:cNvSpPr/>
          <p:nvPr/>
        </p:nvSpPr>
        <p:spPr>
          <a:xfrm>
            <a:off x="1317819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328764-5485-4EC0-8B81-E9B1947FA802}"/>
              </a:ext>
            </a:extLst>
          </p:cNvPr>
          <p:cNvSpPr/>
          <p:nvPr/>
        </p:nvSpPr>
        <p:spPr>
          <a:xfrm>
            <a:off x="3296933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BD1B1-FAB2-4351-B7D9-D62C7D347508}"/>
              </a:ext>
            </a:extLst>
          </p:cNvPr>
          <p:cNvSpPr/>
          <p:nvPr/>
        </p:nvSpPr>
        <p:spPr>
          <a:xfrm>
            <a:off x="3795555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3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829875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F0E7-55C5-4259-A6B8-BA9B6F5C8B68}"/>
              </a:ext>
            </a:extLst>
          </p:cNvPr>
          <p:cNvSpPr/>
          <p:nvPr/>
        </p:nvSpPr>
        <p:spPr>
          <a:xfrm>
            <a:off x="1317819" y="364910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328764-5485-4EC0-8B81-E9B1947FA802}"/>
              </a:ext>
            </a:extLst>
          </p:cNvPr>
          <p:cNvSpPr/>
          <p:nvPr/>
        </p:nvSpPr>
        <p:spPr>
          <a:xfrm>
            <a:off x="3296933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BD1B1-FAB2-4351-B7D9-D62C7D347508}"/>
              </a:ext>
            </a:extLst>
          </p:cNvPr>
          <p:cNvSpPr/>
          <p:nvPr/>
        </p:nvSpPr>
        <p:spPr>
          <a:xfrm>
            <a:off x="3795555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76D09-1EBA-4A93-92F8-E95614CF6724}"/>
              </a:ext>
            </a:extLst>
          </p:cNvPr>
          <p:cNvSpPr/>
          <p:nvPr/>
        </p:nvSpPr>
        <p:spPr>
          <a:xfrm>
            <a:off x="4294212" y="364910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1C62EA-CA29-4C8E-87B3-95D051FD7EA1}"/>
              </a:ext>
            </a:extLst>
          </p:cNvPr>
          <p:cNvSpPr/>
          <p:nvPr/>
        </p:nvSpPr>
        <p:spPr>
          <a:xfrm>
            <a:off x="837828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1E310F-4664-4C01-AD58-FB622992DD72}"/>
              </a:ext>
            </a:extLst>
          </p:cNvPr>
          <p:cNvSpPr/>
          <p:nvPr/>
        </p:nvSpPr>
        <p:spPr>
          <a:xfrm>
            <a:off x="1338012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ACCD1F-20B3-45E0-9B48-483604F69B73}"/>
              </a:ext>
            </a:extLst>
          </p:cNvPr>
          <p:cNvSpPr/>
          <p:nvPr/>
        </p:nvSpPr>
        <p:spPr>
          <a:xfrm>
            <a:off x="2051428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80EC38-E4FB-4B8B-B449-47FE6925A908}"/>
              </a:ext>
            </a:extLst>
          </p:cNvPr>
          <p:cNvSpPr/>
          <p:nvPr/>
        </p:nvSpPr>
        <p:spPr>
          <a:xfrm>
            <a:off x="2546213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F2CFF5-AB7E-4454-8ECD-05760D1E4F16}"/>
              </a:ext>
            </a:extLst>
          </p:cNvPr>
          <p:cNvSpPr/>
          <p:nvPr/>
        </p:nvSpPr>
        <p:spPr>
          <a:xfrm>
            <a:off x="3044870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754440-61A6-4547-AAC0-281703EB7000}"/>
              </a:ext>
            </a:extLst>
          </p:cNvPr>
          <p:cNvSpPr/>
          <p:nvPr/>
        </p:nvSpPr>
        <p:spPr>
          <a:xfrm>
            <a:off x="3548926" y="44922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AB63B5-D4D8-4845-AE18-CFEA290D6239}"/>
              </a:ext>
            </a:extLst>
          </p:cNvPr>
          <p:cNvSpPr/>
          <p:nvPr/>
        </p:nvSpPr>
        <p:spPr>
          <a:xfrm>
            <a:off x="4047583" y="44922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6B0C0-6561-4334-996D-8F1523F7DD56}"/>
              </a:ext>
            </a:extLst>
          </p:cNvPr>
          <p:cNvSpPr/>
          <p:nvPr/>
        </p:nvSpPr>
        <p:spPr>
          <a:xfrm>
            <a:off x="4546240" y="449229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292883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269726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29288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829875" y="329288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29288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0F0E7-55C5-4259-A6B8-BA9B6F5C8B68}"/>
              </a:ext>
            </a:extLst>
          </p:cNvPr>
          <p:cNvSpPr/>
          <p:nvPr/>
        </p:nvSpPr>
        <p:spPr>
          <a:xfrm>
            <a:off x="1317819" y="329288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328764-5485-4EC0-8B81-E9B1947FA802}"/>
              </a:ext>
            </a:extLst>
          </p:cNvPr>
          <p:cNvSpPr/>
          <p:nvPr/>
        </p:nvSpPr>
        <p:spPr>
          <a:xfrm>
            <a:off x="3296933" y="329288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BD1B1-FAB2-4351-B7D9-D62C7D347508}"/>
              </a:ext>
            </a:extLst>
          </p:cNvPr>
          <p:cNvSpPr/>
          <p:nvPr/>
        </p:nvSpPr>
        <p:spPr>
          <a:xfrm>
            <a:off x="3795555" y="329288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676D09-1EBA-4A93-92F8-E95614CF6724}"/>
              </a:ext>
            </a:extLst>
          </p:cNvPr>
          <p:cNvSpPr/>
          <p:nvPr/>
        </p:nvSpPr>
        <p:spPr>
          <a:xfrm>
            <a:off x="4294212" y="329288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1C62EA-CA29-4C8E-87B3-95D051FD7EA1}"/>
              </a:ext>
            </a:extLst>
          </p:cNvPr>
          <p:cNvSpPr/>
          <p:nvPr/>
        </p:nvSpPr>
        <p:spPr>
          <a:xfrm>
            <a:off x="837828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1E310F-4664-4C01-AD58-FB622992DD72}"/>
              </a:ext>
            </a:extLst>
          </p:cNvPr>
          <p:cNvSpPr/>
          <p:nvPr/>
        </p:nvSpPr>
        <p:spPr>
          <a:xfrm>
            <a:off x="1338012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ACCD1F-20B3-45E0-9B48-483604F69B73}"/>
              </a:ext>
            </a:extLst>
          </p:cNvPr>
          <p:cNvSpPr/>
          <p:nvPr/>
        </p:nvSpPr>
        <p:spPr>
          <a:xfrm>
            <a:off x="2051428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80EC38-E4FB-4B8B-B449-47FE6925A908}"/>
              </a:ext>
            </a:extLst>
          </p:cNvPr>
          <p:cNvSpPr/>
          <p:nvPr/>
        </p:nvSpPr>
        <p:spPr>
          <a:xfrm>
            <a:off x="2546213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F2CFF5-AB7E-4454-8ECD-05760D1E4F16}"/>
              </a:ext>
            </a:extLst>
          </p:cNvPr>
          <p:cNvSpPr/>
          <p:nvPr/>
        </p:nvSpPr>
        <p:spPr>
          <a:xfrm>
            <a:off x="3044870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754440-61A6-4547-AAC0-281703EB7000}"/>
              </a:ext>
            </a:extLst>
          </p:cNvPr>
          <p:cNvSpPr/>
          <p:nvPr/>
        </p:nvSpPr>
        <p:spPr>
          <a:xfrm>
            <a:off x="3548926" y="4352095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AB63B5-D4D8-4845-AE18-CFEA290D6239}"/>
              </a:ext>
            </a:extLst>
          </p:cNvPr>
          <p:cNvSpPr/>
          <p:nvPr/>
        </p:nvSpPr>
        <p:spPr>
          <a:xfrm>
            <a:off x="4047583" y="43520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6B0C0-6561-4334-996D-8F1523F7DD56}"/>
              </a:ext>
            </a:extLst>
          </p:cNvPr>
          <p:cNvSpPr/>
          <p:nvPr/>
        </p:nvSpPr>
        <p:spPr>
          <a:xfrm>
            <a:off x="4546240" y="435209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DFBFC-BE2B-466B-A9DE-1FF0431A6829}"/>
              </a:ext>
            </a:extLst>
          </p:cNvPr>
          <p:cNvSpPr txBox="1"/>
          <p:nvPr/>
        </p:nvSpPr>
        <p:spPr>
          <a:xfrm>
            <a:off x="824561" y="376731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E127B2-6634-494F-BA79-6DE302179332}"/>
              </a:ext>
            </a:extLst>
          </p:cNvPr>
          <p:cNvSpPr txBox="1"/>
          <p:nvPr/>
        </p:nvSpPr>
        <p:spPr>
          <a:xfrm>
            <a:off x="2065102" y="3745250"/>
            <a:ext cx="40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509FB-1FAA-4180-AA65-0E056C58CB7D}"/>
              </a:ext>
            </a:extLst>
          </p:cNvPr>
          <p:cNvSpPr/>
          <p:nvPr/>
        </p:nvSpPr>
        <p:spPr>
          <a:xfrm>
            <a:off x="832594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855C2C-AFA4-45BA-8DAC-AA396CA5F9D4}"/>
              </a:ext>
            </a:extLst>
          </p:cNvPr>
          <p:cNvSpPr/>
          <p:nvPr/>
        </p:nvSpPr>
        <p:spPr>
          <a:xfrm>
            <a:off x="1332778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1553C0-957B-4D6D-B7D1-DE889501F415}"/>
              </a:ext>
            </a:extLst>
          </p:cNvPr>
          <p:cNvSpPr/>
          <p:nvPr/>
        </p:nvSpPr>
        <p:spPr>
          <a:xfrm>
            <a:off x="2046194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C090C-BD2F-4842-A8AE-ED4B8C864A12}"/>
              </a:ext>
            </a:extLst>
          </p:cNvPr>
          <p:cNvSpPr/>
          <p:nvPr/>
        </p:nvSpPr>
        <p:spPr>
          <a:xfrm>
            <a:off x="2540979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B903CB-9A26-439B-BA30-D5CA35EEE4D0}"/>
              </a:ext>
            </a:extLst>
          </p:cNvPr>
          <p:cNvSpPr/>
          <p:nvPr/>
        </p:nvSpPr>
        <p:spPr>
          <a:xfrm>
            <a:off x="3039636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90ABCC0-29F3-46D9-ADE2-2C53D4A263F2}"/>
              </a:ext>
            </a:extLst>
          </p:cNvPr>
          <p:cNvSpPr/>
          <p:nvPr/>
        </p:nvSpPr>
        <p:spPr>
          <a:xfrm>
            <a:off x="3543692" y="5517233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B11A2E-ECA0-4F9E-BB20-EA4757E6AC84}"/>
              </a:ext>
            </a:extLst>
          </p:cNvPr>
          <p:cNvSpPr/>
          <p:nvPr/>
        </p:nvSpPr>
        <p:spPr>
          <a:xfrm>
            <a:off x="4042349" y="551723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D4783A-6CA8-4A20-B83E-D39A45F1822B}"/>
              </a:ext>
            </a:extLst>
          </p:cNvPr>
          <p:cNvSpPr/>
          <p:nvPr/>
        </p:nvSpPr>
        <p:spPr>
          <a:xfrm>
            <a:off x="4541006" y="551723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11C0F-2E68-4CE3-9760-CF79C5258CD9}"/>
              </a:ext>
            </a:extLst>
          </p:cNvPr>
          <p:cNvSpPr txBox="1"/>
          <p:nvPr/>
        </p:nvSpPr>
        <p:spPr>
          <a:xfrm>
            <a:off x="805653" y="491184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423DF-51CB-4DFB-B140-8D1C317CE1D2}"/>
              </a:ext>
            </a:extLst>
          </p:cNvPr>
          <p:cNvSpPr txBox="1"/>
          <p:nvPr/>
        </p:nvSpPr>
        <p:spPr>
          <a:xfrm>
            <a:off x="2046194" y="4889774"/>
            <a:ext cx="40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6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accent2"/>
                </a:solidFill>
              </a:rPr>
              <a:t>NOTASI PSEUDOCODE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1F4D40-4A03-4D85-857C-A448872049CD}"/>
              </a:ext>
            </a:extLst>
          </p:cNvPr>
          <p:cNvSpPr txBox="1"/>
          <p:nvPr/>
        </p:nvSpPr>
        <p:spPr>
          <a:xfrm>
            <a:off x="580838" y="1412776"/>
            <a:ext cx="5729598" cy="507831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func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quickSort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as array,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pivot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while 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&lt;=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while 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&lt;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pivot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endwhile</a:t>
            </a:r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while 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&gt;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pivot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--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endwhile</a:t>
            </a:r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if 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&lt;=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swap(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],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++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 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--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endif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2AC87-0921-48FF-852B-4134F42B4535}"/>
              </a:ext>
            </a:extLst>
          </p:cNvPr>
          <p:cNvSpPr txBox="1"/>
          <p:nvPr/>
        </p:nvSpPr>
        <p:spPr>
          <a:xfrm>
            <a:off x="6814492" y="1412776"/>
            <a:ext cx="4248472" cy="286232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if (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quickSort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endif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if (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&gt;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quickSort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arr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800" dirty="0" err="1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800" dirty="0">
                <a:solidFill>
                  <a:srgbClr val="00BC8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 endif</a:t>
            </a:r>
          </a:p>
          <a:p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endwhile</a:t>
            </a:r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800" dirty="0" err="1">
                <a:solidFill>
                  <a:srgbClr val="9C319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endfunc</a:t>
            </a:r>
            <a:endParaRPr lang="en-US" sz="1800" dirty="0">
              <a:solidFill>
                <a:srgbClr val="9C319F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6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B056BC-DF8A-40DC-B4EC-8036A6BACB86}"/>
              </a:ext>
            </a:extLst>
          </p:cNvPr>
          <p:cNvSpPr txBox="1"/>
          <p:nvPr/>
        </p:nvSpPr>
        <p:spPr>
          <a:xfrm>
            <a:off x="3286100" y="3133417"/>
            <a:ext cx="5616624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6000" kern="0" dirty="0">
                <a:solidFill>
                  <a:schemeClr val="bg1"/>
                </a:solidFill>
                <a:latin typeface="Bebas Neue" panose="00000500000000000000" pitchFamily="2" charset="0"/>
                <a:cs typeface="Arial" panose="020B0604020202020204" pitchFamily="34" charset="0"/>
              </a:rPr>
              <a:t>#7P QUICK SORT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27509E-BD83-41B7-AE68-6C0EE03B46F2}"/>
              </a:ext>
            </a:extLst>
          </p:cNvPr>
          <p:cNvSpPr/>
          <p:nvPr/>
        </p:nvSpPr>
        <p:spPr>
          <a:xfrm>
            <a:off x="5518348" y="2729137"/>
            <a:ext cx="1152128" cy="563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9C319F"/>
                </a:solidFill>
                <a:latin typeface="Bebas Neue" panose="00000500000000000000" pitchFamily="2" charset="0"/>
              </a:rPr>
              <a:t>NEXT</a:t>
            </a:r>
            <a:endParaRPr lang="en-ID" sz="3200" b="1" dirty="0">
              <a:solidFill>
                <a:srgbClr val="9C319F"/>
              </a:solidFill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 animBg="1"/>
      <p:bldP spid="3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19976E-DF6E-479E-9632-5F90F25C42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943494-1999-4C3D-BC5E-51B2449AFDBB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39000">
                <a:schemeClr val="accent2">
                  <a:alpha val="90000"/>
                </a:schemeClr>
              </a:gs>
              <a:gs pos="100000">
                <a:schemeClr val="accent3">
                  <a:alpha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3C654-5138-4B12-9BD2-379EEEA599BF}"/>
              </a:ext>
            </a:extLst>
          </p:cNvPr>
          <p:cNvSpPr txBox="1"/>
          <p:nvPr/>
        </p:nvSpPr>
        <p:spPr>
          <a:xfrm>
            <a:off x="2480944" y="2708920"/>
            <a:ext cx="7226936" cy="101566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6000" b="1" kern="0" dirty="0">
                <a:solidFill>
                  <a:schemeClr val="bg1"/>
                </a:solidFill>
                <a:latin typeface="Bebas Neue" panose="00000500000000000000" pitchFamily="2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5BB2F-97E3-4234-B0C4-7B8B8724B29B}"/>
              </a:ext>
            </a:extLst>
          </p:cNvPr>
          <p:cNvSpPr txBox="1"/>
          <p:nvPr/>
        </p:nvSpPr>
        <p:spPr>
          <a:xfrm>
            <a:off x="2480944" y="3400201"/>
            <a:ext cx="7226936" cy="76944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defRPr/>
            </a:pPr>
            <a:r>
              <a:rPr lang="en-US" sz="4400" kern="0" dirty="0">
                <a:solidFill>
                  <a:schemeClr val="bg1"/>
                </a:solidFill>
                <a:latin typeface="Bebas Neue Book" panose="00000500000000000000" pitchFamily="2" charset="0"/>
                <a:cs typeface="Arial" panose="020B0604020202020204" pitchFamily="34" charset="0"/>
              </a:rPr>
              <a:t>KEEP LEARNING &amp; KEEP SPIRITS</a:t>
            </a:r>
          </a:p>
        </p:txBody>
      </p:sp>
    </p:spTree>
    <p:extLst>
      <p:ext uri="{BB962C8B-B14F-4D97-AF65-F5344CB8AC3E}">
        <p14:creationId xmlns:p14="http://schemas.microsoft.com/office/powerpoint/2010/main" val="364086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9" grpId="0"/>
      <p:bldP spid="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QUICK SORT</a:t>
            </a:r>
            <a:r>
              <a:rPr lang="en-IN" sz="3600" b="1" dirty="0">
                <a:solidFill>
                  <a:schemeClr val="accent2"/>
                </a:solidFill>
              </a:rPr>
              <a:t> 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4CF7AE-19DD-4CC2-88C0-FD476CC4D2DD}"/>
              </a:ext>
            </a:extLst>
          </p:cNvPr>
          <p:cNvSpPr txBox="1"/>
          <p:nvPr/>
        </p:nvSpPr>
        <p:spPr>
          <a:xfrm>
            <a:off x="580838" y="1412776"/>
            <a:ext cx="9618030" cy="487825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algoritma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pengurutan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yang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menggunakan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teknik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pemecahan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menjadi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partisi-partisi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,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sehingga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metode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ini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disebut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juga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dengan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nama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partition exchange sort.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Untuk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memulai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irterasi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pengurutan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,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pertama-tama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sebuah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dipilih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data, 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kemudian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elemen-elemen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data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akan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diurutkan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diatur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sedemikian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rupa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  <a:p>
            <a:pPr>
              <a:lnSpc>
                <a:spcPct val="120000"/>
              </a:lnSpc>
            </a:pP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Algoritma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ini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mengambil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salah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satu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secara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acak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(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biasanya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tengah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) yang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disebut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dengan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pivot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lalu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menyimpan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semua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yang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lebih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kecil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di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sebelah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kiri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pivot dan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semua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yang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lebih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besar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di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sebelah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kanan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pivot. Hal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ini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dilakukan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secara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rekursif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terhadap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di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sebelah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kiri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dan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kanannya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sampai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semua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elemen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sudah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terurut</a:t>
            </a:r>
            <a:r>
              <a:rPr 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  <a:p>
            <a:pPr>
              <a:lnSpc>
                <a:spcPct val="120000"/>
              </a:lnSpc>
            </a:pPr>
            <a:r>
              <a:rPr lang="en-US" sz="2000" kern="0" dirty="0">
                <a:solidFill>
                  <a:srgbClr val="0070C0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http://onophp.blogspot.com/2018/11/quick-sort-pengertian-agoritma-dan.html</a:t>
            </a:r>
          </a:p>
        </p:txBody>
      </p:sp>
    </p:spTree>
    <p:extLst>
      <p:ext uri="{BB962C8B-B14F-4D97-AF65-F5344CB8AC3E}">
        <p14:creationId xmlns:p14="http://schemas.microsoft.com/office/powerpoint/2010/main" val="1471864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>
                <a:solidFill>
                  <a:schemeClr val="accent2"/>
                </a:solidFill>
              </a:rPr>
              <a:t>TIPS MEMILIH PIVOT 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4CF7AE-19DD-4CC2-88C0-FD476CC4D2DD}"/>
              </a:ext>
            </a:extLst>
          </p:cNvPr>
          <p:cNvSpPr txBox="1"/>
          <p:nvPr/>
        </p:nvSpPr>
        <p:spPr>
          <a:xfrm>
            <a:off x="1197868" y="1412776"/>
            <a:ext cx="871296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Pilih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pada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nilai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awal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,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tengah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,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atau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akhir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sebuah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array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B19BAC-D1F6-47E2-BB4B-49CDE98682EA}"/>
              </a:ext>
            </a:extLst>
          </p:cNvPr>
          <p:cNvSpPr/>
          <p:nvPr/>
        </p:nvSpPr>
        <p:spPr>
          <a:xfrm>
            <a:off x="549796" y="141277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01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44E067-4512-4A2A-9F0F-79E174075D88}"/>
              </a:ext>
            </a:extLst>
          </p:cNvPr>
          <p:cNvSpPr txBox="1"/>
          <p:nvPr/>
        </p:nvSpPr>
        <p:spPr>
          <a:xfrm>
            <a:off x="1206872" y="2068600"/>
            <a:ext cx="8208912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Pilih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nilai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secara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acak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sebuah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array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E53A3E-76EC-455B-B44F-19F5E3A722F0}"/>
              </a:ext>
            </a:extLst>
          </p:cNvPr>
          <p:cNvSpPr/>
          <p:nvPr/>
        </p:nvSpPr>
        <p:spPr>
          <a:xfrm>
            <a:off x="558800" y="2068600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02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766783-68AD-4312-B0D5-CA400FD8F6D3}"/>
              </a:ext>
            </a:extLst>
          </p:cNvPr>
          <p:cNvSpPr txBox="1"/>
          <p:nvPr/>
        </p:nvSpPr>
        <p:spPr>
          <a:xfrm>
            <a:off x="1206872" y="2724424"/>
            <a:ext cx="8208912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Pilih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nilai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median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dari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</a:t>
            </a:r>
            <a:r>
              <a:rPr lang="en-US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sebuah</a:t>
            </a: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 array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7C8426-5403-4FA3-9D08-1D25E8A7E734}"/>
              </a:ext>
            </a:extLst>
          </p:cNvPr>
          <p:cNvSpPr/>
          <p:nvPr/>
        </p:nvSpPr>
        <p:spPr>
          <a:xfrm>
            <a:off x="558800" y="2724424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03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4" grpId="0" animBg="1"/>
      <p:bldP spid="42" grpId="0"/>
      <p:bldP spid="43" grpId="0" animBg="1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D49560-51DC-4B56-8178-572ADF7A11AC}"/>
              </a:ext>
            </a:extLst>
          </p:cNvPr>
          <p:cNvSpPr txBox="1"/>
          <p:nvPr/>
        </p:nvSpPr>
        <p:spPr>
          <a:xfrm>
            <a:off x="549796" y="1207869"/>
            <a:ext cx="9289032" cy="446276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kern="0" dirty="0">
                <a:solidFill>
                  <a:srgbClr val="0070C0"/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http://onophp.blogspot.com/2018/11/quick-sort-pengertian-agoritma-dan.html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F44287-6485-4887-B509-1EFF935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632026"/>
            <a:ext cx="8739236" cy="49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08F464-47F9-42A1-B11A-3DA1DCF6CE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67" b="50000"/>
          <a:stretch/>
        </p:blipFill>
        <p:spPr>
          <a:xfrm>
            <a:off x="549796" y="1268760"/>
            <a:ext cx="11463659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796687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780" y="404664"/>
            <a:ext cx="10360501" cy="610820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>
                <a:solidFill>
                  <a:schemeClr val="accent2"/>
                </a:solidFill>
              </a:rPr>
              <a:t>CARA KERJA QUICK SORT</a:t>
            </a:r>
            <a:endParaRPr lang="en-IN" sz="3600" b="1" dirty="0">
              <a:solidFill>
                <a:schemeClr val="accent2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B1F9F4-9599-4433-98ED-36CF1435CFB4}"/>
              </a:ext>
            </a:extLst>
          </p:cNvPr>
          <p:cNvCxnSpPr/>
          <p:nvPr/>
        </p:nvCxnSpPr>
        <p:spPr>
          <a:xfrm>
            <a:off x="549796" y="998236"/>
            <a:ext cx="1008112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3A90902-7575-43FD-921F-9E7666A1F0C8}"/>
              </a:ext>
            </a:extLst>
          </p:cNvPr>
          <p:cNvSpPr/>
          <p:nvPr/>
        </p:nvSpPr>
        <p:spPr>
          <a:xfrm>
            <a:off x="800559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69E8A-1904-465B-B10A-D9EA68F99047}"/>
              </a:ext>
            </a:extLst>
          </p:cNvPr>
          <p:cNvSpPr/>
          <p:nvPr/>
        </p:nvSpPr>
        <p:spPr>
          <a:xfrm>
            <a:off x="1300743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AE38F-A081-4460-8711-EB4132E1E70F}"/>
              </a:ext>
            </a:extLst>
          </p:cNvPr>
          <p:cNvSpPr/>
          <p:nvPr/>
        </p:nvSpPr>
        <p:spPr>
          <a:xfrm>
            <a:off x="1799400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C702C2-3FDD-419D-8BF1-741D8FC62F04}"/>
              </a:ext>
            </a:extLst>
          </p:cNvPr>
          <p:cNvSpPr/>
          <p:nvPr/>
        </p:nvSpPr>
        <p:spPr>
          <a:xfrm>
            <a:off x="2294185" y="2276872"/>
            <a:ext cx="504056" cy="5170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AAD82-FACB-4937-9CB8-9EEF151E106F}"/>
              </a:ext>
            </a:extLst>
          </p:cNvPr>
          <p:cNvSpPr txBox="1"/>
          <p:nvPr/>
        </p:nvSpPr>
        <p:spPr>
          <a:xfrm>
            <a:off x="549796" y="1207869"/>
            <a:ext cx="7529798" cy="5170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Kanit" panose="00000500000000000000" pitchFamily="50" charset="-34"/>
                <a:ea typeface="Open Sans" panose="020B0606030504020204" pitchFamily="34" charset="0"/>
                <a:cs typeface="Kanit" panose="00000500000000000000" pitchFamily="50" charset="-34"/>
              </a:rPr>
              <a:t>ASCENDING</a:t>
            </a:r>
            <a:endParaRPr lang="en-US" kern="0" dirty="0">
              <a:solidFill>
                <a:srgbClr val="00BC82"/>
              </a:solidFill>
              <a:latin typeface="Kanit" panose="00000500000000000000" pitchFamily="50" charset="-34"/>
              <a:ea typeface="Open Sans" panose="020B0606030504020204" pitchFamily="34" charset="0"/>
              <a:cs typeface="Kanit" panose="00000500000000000000" pitchFamily="50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8E4E7E-B8C9-4F57-A0CD-62B17DCE9BEC}"/>
              </a:ext>
            </a:extLst>
          </p:cNvPr>
          <p:cNvSpPr/>
          <p:nvPr/>
        </p:nvSpPr>
        <p:spPr>
          <a:xfrm>
            <a:off x="2792842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929AE6-1D48-4D39-A2BF-10E053C407A1}"/>
              </a:ext>
            </a:extLst>
          </p:cNvPr>
          <p:cNvSpPr/>
          <p:nvPr/>
        </p:nvSpPr>
        <p:spPr>
          <a:xfrm>
            <a:off x="3296898" y="2276872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5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03960-D3E2-4FB4-AF7A-BC0F15295E25}"/>
              </a:ext>
            </a:extLst>
          </p:cNvPr>
          <p:cNvSpPr/>
          <p:nvPr/>
        </p:nvSpPr>
        <p:spPr>
          <a:xfrm>
            <a:off x="3795555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11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A5C084-3EF2-43FE-8AAC-349F0A568B61}"/>
              </a:ext>
            </a:extLst>
          </p:cNvPr>
          <p:cNvSpPr/>
          <p:nvPr/>
        </p:nvSpPr>
        <p:spPr>
          <a:xfrm>
            <a:off x="4294212" y="2276871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21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D16F-334A-4524-8225-C111DB9C97C4}"/>
              </a:ext>
            </a:extLst>
          </p:cNvPr>
          <p:cNvSpPr txBox="1"/>
          <p:nvPr/>
        </p:nvSpPr>
        <p:spPr>
          <a:xfrm>
            <a:off x="844838" y="16812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6AA6D-B1C0-411E-9803-6F3AD6DE46EF}"/>
              </a:ext>
            </a:extLst>
          </p:cNvPr>
          <p:cNvSpPr/>
          <p:nvPr/>
        </p:nvSpPr>
        <p:spPr>
          <a:xfrm>
            <a:off x="1821875" y="3649106"/>
            <a:ext cx="504056" cy="5170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4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DD6DEA-1FDF-418B-BE35-D7AD214191D6}"/>
              </a:ext>
            </a:extLst>
          </p:cNvPr>
          <p:cNvSpPr txBox="1"/>
          <p:nvPr/>
        </p:nvSpPr>
        <p:spPr>
          <a:xfrm>
            <a:off x="1866154" y="305348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996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endParaRPr lang="en-ID" sz="3200" b="1" dirty="0">
              <a:solidFill>
                <a:srgbClr val="009969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8A392-70A9-4B93-A590-718F18C864DA}"/>
              </a:ext>
            </a:extLst>
          </p:cNvPr>
          <p:cNvSpPr/>
          <p:nvPr/>
        </p:nvSpPr>
        <p:spPr>
          <a:xfrm>
            <a:off x="2325931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7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A71F0-A78C-4062-80E6-9A9DB3FE9FFF}"/>
              </a:ext>
            </a:extLst>
          </p:cNvPr>
          <p:cNvSpPr/>
          <p:nvPr/>
        </p:nvSpPr>
        <p:spPr>
          <a:xfrm>
            <a:off x="796687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3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0B646F-6A21-49B0-B9A4-31828068DFAA}"/>
              </a:ext>
            </a:extLst>
          </p:cNvPr>
          <p:cNvSpPr/>
          <p:nvPr/>
        </p:nvSpPr>
        <p:spPr>
          <a:xfrm>
            <a:off x="2824103" y="3649106"/>
            <a:ext cx="504056" cy="517065"/>
          </a:xfrm>
          <a:prstGeom prst="rect">
            <a:avLst/>
          </a:prstGeom>
          <a:solidFill>
            <a:srgbClr val="9C3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Bebas Neue" panose="00000500000000000000" pitchFamily="2" charset="0"/>
              </a:rPr>
              <a:t>9</a:t>
            </a:r>
            <a:endParaRPr lang="en-ID" sz="2500" b="1" dirty="0">
              <a:latin typeface="Bebas Neu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762</Words>
  <Application>Microsoft Office PowerPoint</Application>
  <PresentationFormat>Custom</PresentationFormat>
  <Paragraphs>281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Bebas Neue</vt:lpstr>
      <vt:lpstr>Bebas Neue Book</vt:lpstr>
      <vt:lpstr>Calibri</vt:lpstr>
      <vt:lpstr>Fira Code</vt:lpstr>
      <vt:lpstr>Kanit</vt:lpstr>
      <vt:lpstr>Open Sans</vt:lpstr>
      <vt:lpstr>Quicksand Medium</vt:lpstr>
      <vt:lpstr>Roboto</vt:lpstr>
      <vt:lpstr>Office Theme</vt:lpstr>
      <vt:lpstr>PowerPoint Presentation</vt:lpstr>
      <vt:lpstr>QUICK SORT ?</vt:lpstr>
      <vt:lpstr>TIPS MEMILIH PIVOT ?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CARA KERJA QUICK SORT</vt:lpstr>
      <vt:lpstr>NOTASI PSEUDOCODE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Yunus Febriansyah</cp:lastModifiedBy>
  <cp:revision>295</cp:revision>
  <dcterms:created xsi:type="dcterms:W3CDTF">2013-09-12T13:05:01Z</dcterms:created>
  <dcterms:modified xsi:type="dcterms:W3CDTF">2020-08-25T00:45:21Z</dcterms:modified>
</cp:coreProperties>
</file>