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97" r:id="rId6"/>
    <p:sldId id="261" r:id="rId7"/>
    <p:sldId id="263" r:id="rId8"/>
    <p:sldId id="264" r:id="rId9"/>
    <p:sldId id="265" r:id="rId10"/>
    <p:sldId id="266" r:id="rId11"/>
    <p:sldId id="267" r:id="rId12"/>
    <p:sldId id="268" r:id="rId13"/>
    <p:sldId id="275" r:id="rId14"/>
    <p:sldId id="328" r:id="rId15"/>
    <p:sldId id="329" r:id="rId16"/>
    <p:sldId id="330" r:id="rId17"/>
    <p:sldId id="276" r:id="rId18"/>
    <p:sldId id="277" r:id="rId19"/>
    <p:sldId id="278" r:id="rId20"/>
    <p:sldId id="279" r:id="rId21"/>
    <p:sldId id="280" r:id="rId22"/>
    <p:sldId id="281" r:id="rId23"/>
    <p:sldId id="282" r:id="rId24"/>
    <p:sldId id="283" r:id="rId25"/>
    <p:sldId id="284" r:id="rId26"/>
    <p:sldId id="326" r:id="rId27"/>
    <p:sldId id="285" r:id="rId28"/>
    <p:sldId id="302" r:id="rId29"/>
    <p:sldId id="306" r:id="rId30"/>
    <p:sldId id="303" r:id="rId31"/>
    <p:sldId id="304" r:id="rId32"/>
    <p:sldId id="305" r:id="rId33"/>
    <p:sldId id="307" r:id="rId34"/>
    <p:sldId id="308" r:id="rId35"/>
    <p:sldId id="309" r:id="rId36"/>
    <p:sldId id="310" r:id="rId37"/>
    <p:sldId id="311" r:id="rId38"/>
    <p:sldId id="312" r:id="rId39"/>
    <p:sldId id="314" r:id="rId40"/>
    <p:sldId id="27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000"/>
    <a:srgbClr val="0070C0"/>
    <a:srgbClr val="00BC82"/>
    <a:srgbClr val="FFFFFF"/>
    <a:srgbClr val="6E3E92"/>
    <a:srgbClr val="C397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91D14F-008A-447D-B5DC-4741BD49DDDF}" type="datetimeFigureOut">
              <a:rPr lang="en-ID" smtClean="0"/>
              <a:t>26/04/2022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98725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1D14F-008A-447D-B5DC-4741BD49DDDF}" type="datetimeFigureOut">
              <a:rPr lang="en-ID" smtClean="0"/>
              <a:t>26/04/2022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169979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1D14F-008A-447D-B5DC-4741BD49DDDF}" type="datetimeFigureOut">
              <a:rPr lang="en-ID" smtClean="0"/>
              <a:t>26/04/2022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362457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91D14F-008A-447D-B5DC-4741BD49DDDF}" type="datetimeFigureOut">
              <a:rPr lang="en-ID" smtClean="0"/>
              <a:t>26/04/2022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314417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1D14F-008A-447D-B5DC-4741BD49DDDF}" type="datetimeFigureOut">
              <a:rPr lang="en-ID" smtClean="0"/>
              <a:t>26/04/2022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5010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91D14F-008A-447D-B5DC-4741BD49DDDF}" type="datetimeFigureOut">
              <a:rPr lang="en-ID" smtClean="0"/>
              <a:t>26/04/2022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47420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91D14F-008A-447D-B5DC-4741BD49DDDF}" type="datetimeFigureOut">
              <a:rPr lang="en-ID" smtClean="0"/>
              <a:t>26/04/2022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408420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91D14F-008A-447D-B5DC-4741BD49DDDF}" type="datetimeFigureOut">
              <a:rPr lang="en-ID" smtClean="0"/>
              <a:t>26/04/2022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399447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1D14F-008A-447D-B5DC-4741BD49DDDF}" type="datetimeFigureOut">
              <a:rPr lang="en-ID" smtClean="0"/>
              <a:t>26/04/2022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3077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91D14F-008A-447D-B5DC-4741BD49DDDF}" type="datetimeFigureOut">
              <a:rPr lang="en-ID" smtClean="0"/>
              <a:t>26/04/2022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232050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91D14F-008A-447D-B5DC-4741BD49DDDF}" type="datetimeFigureOut">
              <a:rPr lang="en-ID" smtClean="0"/>
              <a:t>26/04/2022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3A8AF3B-8F37-4256-9F6F-71268580F577}" type="slidenum">
              <a:rPr lang="en-ID" smtClean="0"/>
              <a:t>‹#›</a:t>
            </a:fld>
            <a:endParaRPr lang="en-ID"/>
          </a:p>
        </p:txBody>
      </p:sp>
    </p:spTree>
    <p:extLst>
      <p:ext uri="{BB962C8B-B14F-4D97-AF65-F5344CB8AC3E}">
        <p14:creationId xmlns:p14="http://schemas.microsoft.com/office/powerpoint/2010/main" val="293126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1D14F-008A-447D-B5DC-4741BD49DDDF}" type="datetimeFigureOut">
              <a:rPr lang="en-ID" smtClean="0"/>
              <a:t>26/04/2022</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8AF3B-8F37-4256-9F6F-71268580F577}" type="slidenum">
              <a:rPr lang="en-ID" smtClean="0"/>
              <a:t>‹#›</a:t>
            </a:fld>
            <a:endParaRPr lang="en-ID"/>
          </a:p>
        </p:txBody>
      </p:sp>
    </p:spTree>
    <p:extLst>
      <p:ext uri="{BB962C8B-B14F-4D97-AF65-F5344CB8AC3E}">
        <p14:creationId xmlns:p14="http://schemas.microsoft.com/office/powerpoint/2010/main" val="278993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5EC3138D-539F-4ABE-9CF8-9E4888ABA17E}"/>
              </a:ext>
            </a:extLst>
          </p:cNvPr>
          <p:cNvSpPr/>
          <p:nvPr/>
        </p:nvSpPr>
        <p:spPr>
          <a:xfrm>
            <a:off x="0" y="0"/>
            <a:ext cx="12192000" cy="6858000"/>
          </a:xfrm>
          <a:prstGeom prst="rect">
            <a:avLst/>
          </a:prstGeom>
          <a:gradFill flip="none" rotWithShape="1">
            <a:gsLst>
              <a:gs pos="0">
                <a:schemeClr val="tx2">
                  <a:lumMod val="50000"/>
                </a:schemeClr>
              </a:gs>
              <a:gs pos="100000">
                <a:srgbClr val="6E3E9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8BA89012-FC0F-4A55-A9F6-0ECD7961E153}"/>
              </a:ext>
            </a:extLst>
          </p:cNvPr>
          <p:cNvGrpSpPr/>
          <p:nvPr/>
        </p:nvGrpSpPr>
        <p:grpSpPr>
          <a:xfrm>
            <a:off x="6411378" y="764703"/>
            <a:ext cx="4853288" cy="4104455"/>
            <a:chOff x="2422004" y="350838"/>
            <a:chExt cx="6923213" cy="5855007"/>
          </a:xfrm>
        </p:grpSpPr>
        <p:grpSp>
          <p:nvGrpSpPr>
            <p:cNvPr id="5" name="Group 4">
              <a:extLst>
                <a:ext uri="{FF2B5EF4-FFF2-40B4-BE49-F238E27FC236}">
                  <a16:creationId xmlns:a16="http://schemas.microsoft.com/office/drawing/2014/main" id="{E176258B-62AC-4A71-8538-DBDEB84B81A1}"/>
                </a:ext>
              </a:extLst>
            </p:cNvPr>
            <p:cNvGrpSpPr/>
            <p:nvPr/>
          </p:nvGrpSpPr>
          <p:grpSpPr>
            <a:xfrm>
              <a:off x="3698925" y="1485639"/>
              <a:ext cx="2413154" cy="1596293"/>
              <a:chOff x="-10442575" y="179388"/>
              <a:chExt cx="9313863" cy="6161087"/>
            </a:xfrm>
          </p:grpSpPr>
          <p:sp>
            <p:nvSpPr>
              <p:cNvPr id="79" name="Freeform 566">
                <a:extLst>
                  <a:ext uri="{FF2B5EF4-FFF2-40B4-BE49-F238E27FC236}">
                    <a16:creationId xmlns:a16="http://schemas.microsoft.com/office/drawing/2014/main" id="{8608BDD0-B647-4E72-807D-BB91AA035C61}"/>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0" name="Freeform 567">
                <a:extLst>
                  <a:ext uri="{FF2B5EF4-FFF2-40B4-BE49-F238E27FC236}">
                    <a16:creationId xmlns:a16="http://schemas.microsoft.com/office/drawing/2014/main" id="{CD16660F-5B61-494C-8225-E6F21E74B932}"/>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568">
                <a:extLst>
                  <a:ext uri="{FF2B5EF4-FFF2-40B4-BE49-F238E27FC236}">
                    <a16:creationId xmlns:a16="http://schemas.microsoft.com/office/drawing/2014/main" id="{0E868FDC-341C-4F49-8895-055EE106F0AF}"/>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2" name="Freeform 569">
                <a:extLst>
                  <a:ext uri="{FF2B5EF4-FFF2-40B4-BE49-F238E27FC236}">
                    <a16:creationId xmlns:a16="http://schemas.microsoft.com/office/drawing/2014/main" id="{4AFEAA5D-3C92-42E8-B5C1-57324D7881AD}"/>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83" name="Freeform 570">
                <a:extLst>
                  <a:ext uri="{FF2B5EF4-FFF2-40B4-BE49-F238E27FC236}">
                    <a16:creationId xmlns:a16="http://schemas.microsoft.com/office/drawing/2014/main" id="{3FF929F1-E987-41EF-B226-BE386C03EE8E}"/>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4" name="Freeform 571">
                <a:extLst>
                  <a:ext uri="{FF2B5EF4-FFF2-40B4-BE49-F238E27FC236}">
                    <a16:creationId xmlns:a16="http://schemas.microsoft.com/office/drawing/2014/main" id="{FA5BF85E-E95B-4D42-B293-74D6EBBAF041}"/>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5" name="Freeform 572">
                <a:extLst>
                  <a:ext uri="{FF2B5EF4-FFF2-40B4-BE49-F238E27FC236}">
                    <a16:creationId xmlns:a16="http://schemas.microsoft.com/office/drawing/2014/main" id="{A5200B99-D9C7-4529-91CB-BF2A9D6F2557}"/>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6" name="Freeform 573">
                <a:extLst>
                  <a:ext uri="{FF2B5EF4-FFF2-40B4-BE49-F238E27FC236}">
                    <a16:creationId xmlns:a16="http://schemas.microsoft.com/office/drawing/2014/main" id="{13BC5F86-BC8F-4246-83B2-B1D9A18272DA}"/>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7" name="Freeform 574">
                <a:extLst>
                  <a:ext uri="{FF2B5EF4-FFF2-40B4-BE49-F238E27FC236}">
                    <a16:creationId xmlns:a16="http://schemas.microsoft.com/office/drawing/2014/main" id="{169FCCC0-E779-4ED2-95C0-3BF996A6E842}"/>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8" name="Freeform 575">
                <a:extLst>
                  <a:ext uri="{FF2B5EF4-FFF2-40B4-BE49-F238E27FC236}">
                    <a16:creationId xmlns:a16="http://schemas.microsoft.com/office/drawing/2014/main" id="{D7568D74-0DE0-4718-B86C-F73238A6E486}"/>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89" name="Freeform 576">
                <a:extLst>
                  <a:ext uri="{FF2B5EF4-FFF2-40B4-BE49-F238E27FC236}">
                    <a16:creationId xmlns:a16="http://schemas.microsoft.com/office/drawing/2014/main" id="{9619854C-211D-48D9-A442-D25FDD8227C1}"/>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90" name="Freeform 577">
                <a:extLst>
                  <a:ext uri="{FF2B5EF4-FFF2-40B4-BE49-F238E27FC236}">
                    <a16:creationId xmlns:a16="http://schemas.microsoft.com/office/drawing/2014/main" id="{27D009B0-EE12-45F1-959A-A498EA6774E9}"/>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Oval 5">
              <a:extLst>
                <a:ext uri="{FF2B5EF4-FFF2-40B4-BE49-F238E27FC236}">
                  <a16:creationId xmlns:a16="http://schemas.microsoft.com/office/drawing/2014/main" id="{80A994B5-217B-4E5E-89E7-FD8FE5FADD1C}"/>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B8AC892-B8B3-4626-B1E5-945C79224490}"/>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581">
              <a:extLst>
                <a:ext uri="{FF2B5EF4-FFF2-40B4-BE49-F238E27FC236}">
                  <a16:creationId xmlns:a16="http://schemas.microsoft.com/office/drawing/2014/main" id="{639230CB-3428-4F1C-A6DD-87046A8ED8C0}"/>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9" name="Group 8">
              <a:extLst>
                <a:ext uri="{FF2B5EF4-FFF2-40B4-BE49-F238E27FC236}">
                  <a16:creationId xmlns:a16="http://schemas.microsoft.com/office/drawing/2014/main" id="{6634841F-E22D-4ECC-9E9C-804AC14CEEE4}"/>
                </a:ext>
              </a:extLst>
            </p:cNvPr>
            <p:cNvGrpSpPr/>
            <p:nvPr/>
          </p:nvGrpSpPr>
          <p:grpSpPr>
            <a:xfrm>
              <a:off x="7319217" y="3721179"/>
              <a:ext cx="2026000" cy="1460783"/>
              <a:chOff x="-8044685" y="-1243261"/>
              <a:chExt cx="10037763" cy="7237413"/>
            </a:xfrm>
          </p:grpSpPr>
          <p:sp>
            <p:nvSpPr>
              <p:cNvPr id="67" name="Freeform 551">
                <a:extLst>
                  <a:ext uri="{FF2B5EF4-FFF2-40B4-BE49-F238E27FC236}">
                    <a16:creationId xmlns:a16="http://schemas.microsoft.com/office/drawing/2014/main" id="{D35E8A41-7C68-45F8-90AB-0F2F8D3184F2}"/>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8" name="Freeform 552">
                <a:extLst>
                  <a:ext uri="{FF2B5EF4-FFF2-40B4-BE49-F238E27FC236}">
                    <a16:creationId xmlns:a16="http://schemas.microsoft.com/office/drawing/2014/main" id="{219874F8-053A-45D9-9B96-90F45BFAA290}"/>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9" name="Freeform 553">
                <a:extLst>
                  <a:ext uri="{FF2B5EF4-FFF2-40B4-BE49-F238E27FC236}">
                    <a16:creationId xmlns:a16="http://schemas.microsoft.com/office/drawing/2014/main" id="{21D7A842-BCE6-44FD-87D0-050022993B7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0" name="Freeform 554">
                <a:extLst>
                  <a:ext uri="{FF2B5EF4-FFF2-40B4-BE49-F238E27FC236}">
                    <a16:creationId xmlns:a16="http://schemas.microsoft.com/office/drawing/2014/main" id="{A078B55C-2E4F-47E0-9347-B074CB93DC07}"/>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1" name="Freeform 555">
                <a:extLst>
                  <a:ext uri="{FF2B5EF4-FFF2-40B4-BE49-F238E27FC236}">
                    <a16:creationId xmlns:a16="http://schemas.microsoft.com/office/drawing/2014/main" id="{04424CF7-85C1-4F99-A605-FF35F14A4CB5}"/>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72" name="Freeform 556">
                <a:extLst>
                  <a:ext uri="{FF2B5EF4-FFF2-40B4-BE49-F238E27FC236}">
                    <a16:creationId xmlns:a16="http://schemas.microsoft.com/office/drawing/2014/main" id="{16368FF7-3361-454B-B6F4-78620D622624}"/>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557">
                <a:extLst>
                  <a:ext uri="{FF2B5EF4-FFF2-40B4-BE49-F238E27FC236}">
                    <a16:creationId xmlns:a16="http://schemas.microsoft.com/office/drawing/2014/main" id="{9857AB34-7CF0-4DEE-9FD7-92FE285B9179}"/>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4" name="Freeform 558">
                <a:extLst>
                  <a:ext uri="{FF2B5EF4-FFF2-40B4-BE49-F238E27FC236}">
                    <a16:creationId xmlns:a16="http://schemas.microsoft.com/office/drawing/2014/main" id="{ACFC04B9-CC85-4B97-9917-D7BAC9766380}"/>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5" name="Freeform 559">
                <a:extLst>
                  <a:ext uri="{FF2B5EF4-FFF2-40B4-BE49-F238E27FC236}">
                    <a16:creationId xmlns:a16="http://schemas.microsoft.com/office/drawing/2014/main" id="{49F487A5-8F91-4E6F-B14B-0CAB214086ED}"/>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6" name="Freeform 560">
                <a:extLst>
                  <a:ext uri="{FF2B5EF4-FFF2-40B4-BE49-F238E27FC236}">
                    <a16:creationId xmlns:a16="http://schemas.microsoft.com/office/drawing/2014/main" id="{328F02EF-2EBE-443B-98CD-F48C25EA4C5B}"/>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7" name="Freeform 561">
                <a:extLst>
                  <a:ext uri="{FF2B5EF4-FFF2-40B4-BE49-F238E27FC236}">
                    <a16:creationId xmlns:a16="http://schemas.microsoft.com/office/drawing/2014/main" id="{C13B6270-6795-4BE7-AD3E-D778CE49242B}"/>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8" name="Freeform 562">
                <a:extLst>
                  <a:ext uri="{FF2B5EF4-FFF2-40B4-BE49-F238E27FC236}">
                    <a16:creationId xmlns:a16="http://schemas.microsoft.com/office/drawing/2014/main" id="{3148C422-4A1F-4E61-9518-95E03F846370}"/>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497DFD8F-7BB8-4BD1-A906-E49589780218}"/>
                </a:ext>
              </a:extLst>
            </p:cNvPr>
            <p:cNvGrpSpPr/>
            <p:nvPr/>
          </p:nvGrpSpPr>
          <p:grpSpPr>
            <a:xfrm>
              <a:off x="2422004" y="1778329"/>
              <a:ext cx="4405854" cy="4427516"/>
              <a:chOff x="2422004" y="1778329"/>
              <a:chExt cx="4405854" cy="4427516"/>
            </a:xfrm>
          </p:grpSpPr>
          <p:sp>
            <p:nvSpPr>
              <p:cNvPr id="20" name="Freeform 481">
                <a:extLst>
                  <a:ext uri="{FF2B5EF4-FFF2-40B4-BE49-F238E27FC236}">
                    <a16:creationId xmlns:a16="http://schemas.microsoft.com/office/drawing/2014/main" id="{52D4D986-A57E-4442-BD0D-7B2DA8DDA00A}"/>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482">
                <a:extLst>
                  <a:ext uri="{FF2B5EF4-FFF2-40B4-BE49-F238E27FC236}">
                    <a16:creationId xmlns:a16="http://schemas.microsoft.com/office/drawing/2014/main" id="{C90C2634-F540-44DA-BD4B-21621F613C1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483">
                <a:extLst>
                  <a:ext uri="{FF2B5EF4-FFF2-40B4-BE49-F238E27FC236}">
                    <a16:creationId xmlns:a16="http://schemas.microsoft.com/office/drawing/2014/main" id="{7FB2C35E-1506-41E4-BFE3-9BC9244E6525}"/>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484">
                <a:extLst>
                  <a:ext uri="{FF2B5EF4-FFF2-40B4-BE49-F238E27FC236}">
                    <a16:creationId xmlns:a16="http://schemas.microsoft.com/office/drawing/2014/main" id="{5372E545-E58E-40B3-B8C6-D10C487B6A65}"/>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485">
                <a:extLst>
                  <a:ext uri="{FF2B5EF4-FFF2-40B4-BE49-F238E27FC236}">
                    <a16:creationId xmlns:a16="http://schemas.microsoft.com/office/drawing/2014/main" id="{30CF4133-8DAB-4F23-8A42-510734557019}"/>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486">
                <a:extLst>
                  <a:ext uri="{FF2B5EF4-FFF2-40B4-BE49-F238E27FC236}">
                    <a16:creationId xmlns:a16="http://schemas.microsoft.com/office/drawing/2014/main" id="{77AD1259-47FE-470D-8DC5-726123F7FDFE}"/>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487">
                <a:extLst>
                  <a:ext uri="{FF2B5EF4-FFF2-40B4-BE49-F238E27FC236}">
                    <a16:creationId xmlns:a16="http://schemas.microsoft.com/office/drawing/2014/main" id="{6B2E72DB-DCA7-4F0D-83B7-4969A5319920}"/>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488">
                <a:extLst>
                  <a:ext uri="{FF2B5EF4-FFF2-40B4-BE49-F238E27FC236}">
                    <a16:creationId xmlns:a16="http://schemas.microsoft.com/office/drawing/2014/main" id="{47A82787-0686-4753-8D1B-2EA901892DE2}"/>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28" name="Group 27">
                <a:extLst>
                  <a:ext uri="{FF2B5EF4-FFF2-40B4-BE49-F238E27FC236}">
                    <a16:creationId xmlns:a16="http://schemas.microsoft.com/office/drawing/2014/main" id="{57F2F15F-3FE9-43C4-9B53-DFBEA32596A4}"/>
                  </a:ext>
                </a:extLst>
              </p:cNvPr>
              <p:cNvGrpSpPr/>
              <p:nvPr/>
            </p:nvGrpSpPr>
            <p:grpSpPr>
              <a:xfrm>
                <a:off x="3369796" y="3946527"/>
                <a:ext cx="2397491" cy="1383971"/>
                <a:chOff x="3804170" y="3751465"/>
                <a:chExt cx="1869405" cy="1079129"/>
              </a:xfrm>
              <a:solidFill>
                <a:schemeClr val="accent3">
                  <a:lumMod val="75000"/>
                </a:schemeClr>
              </a:solidFill>
            </p:grpSpPr>
            <p:sp>
              <p:nvSpPr>
                <p:cNvPr id="41" name="Freeform 489">
                  <a:extLst>
                    <a:ext uri="{FF2B5EF4-FFF2-40B4-BE49-F238E27FC236}">
                      <a16:creationId xmlns:a16="http://schemas.microsoft.com/office/drawing/2014/main" id="{54A5843D-594C-4254-A3B9-83B8B298FD24}"/>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Freeform 490">
                  <a:extLst>
                    <a:ext uri="{FF2B5EF4-FFF2-40B4-BE49-F238E27FC236}">
                      <a16:creationId xmlns:a16="http://schemas.microsoft.com/office/drawing/2014/main" id="{EC8C5206-847E-4880-BFF8-AA12BB4066CA}"/>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Freeform 491">
                  <a:extLst>
                    <a:ext uri="{FF2B5EF4-FFF2-40B4-BE49-F238E27FC236}">
                      <a16:creationId xmlns:a16="http://schemas.microsoft.com/office/drawing/2014/main" id="{91CB6B62-E633-42CE-A4FB-E45AAB30746C}"/>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Freeform 492">
                  <a:extLst>
                    <a:ext uri="{FF2B5EF4-FFF2-40B4-BE49-F238E27FC236}">
                      <a16:creationId xmlns:a16="http://schemas.microsoft.com/office/drawing/2014/main" id="{B75B4C8A-328A-4930-BA0C-6CB5A8203CFE}"/>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Freeform 493">
                  <a:extLst>
                    <a:ext uri="{FF2B5EF4-FFF2-40B4-BE49-F238E27FC236}">
                      <a16:creationId xmlns:a16="http://schemas.microsoft.com/office/drawing/2014/main" id="{340056AC-5330-46B6-876D-AF87F4A5E68D}"/>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 name="Freeform 494">
                  <a:extLst>
                    <a:ext uri="{FF2B5EF4-FFF2-40B4-BE49-F238E27FC236}">
                      <a16:creationId xmlns:a16="http://schemas.microsoft.com/office/drawing/2014/main" id="{1BF2EC39-187A-40B6-91D6-400D56EF56C8}"/>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Freeform 495">
                  <a:extLst>
                    <a:ext uri="{FF2B5EF4-FFF2-40B4-BE49-F238E27FC236}">
                      <a16:creationId xmlns:a16="http://schemas.microsoft.com/office/drawing/2014/main" id="{E6F360B2-68F4-469D-8031-50194566BF22}"/>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 name="Freeform 496">
                  <a:extLst>
                    <a:ext uri="{FF2B5EF4-FFF2-40B4-BE49-F238E27FC236}">
                      <a16:creationId xmlns:a16="http://schemas.microsoft.com/office/drawing/2014/main" id="{2665111F-010C-423D-A3E6-D2D99FA2EC44}"/>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497">
                  <a:extLst>
                    <a:ext uri="{FF2B5EF4-FFF2-40B4-BE49-F238E27FC236}">
                      <a16:creationId xmlns:a16="http://schemas.microsoft.com/office/drawing/2014/main" id="{0265B540-F94C-43DB-B498-773B9FFDEF55}"/>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Freeform 498">
                  <a:extLst>
                    <a:ext uri="{FF2B5EF4-FFF2-40B4-BE49-F238E27FC236}">
                      <a16:creationId xmlns:a16="http://schemas.microsoft.com/office/drawing/2014/main" id="{8A33B115-4F53-451E-9817-727D2593162E}"/>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99">
                  <a:extLst>
                    <a:ext uri="{FF2B5EF4-FFF2-40B4-BE49-F238E27FC236}">
                      <a16:creationId xmlns:a16="http://schemas.microsoft.com/office/drawing/2014/main" id="{C41719DB-5FA5-4B51-A28A-6D8F28ADDABC}"/>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500">
                  <a:extLst>
                    <a:ext uri="{FF2B5EF4-FFF2-40B4-BE49-F238E27FC236}">
                      <a16:creationId xmlns:a16="http://schemas.microsoft.com/office/drawing/2014/main" id="{62E17B60-99FB-4C38-9F3C-600E6BF0BAF1}"/>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501">
                  <a:extLst>
                    <a:ext uri="{FF2B5EF4-FFF2-40B4-BE49-F238E27FC236}">
                      <a16:creationId xmlns:a16="http://schemas.microsoft.com/office/drawing/2014/main" id="{3D9FF20C-7E51-4A6B-80B7-AE4F4E25012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502">
                  <a:extLst>
                    <a:ext uri="{FF2B5EF4-FFF2-40B4-BE49-F238E27FC236}">
                      <a16:creationId xmlns:a16="http://schemas.microsoft.com/office/drawing/2014/main" id="{638CDFF4-61F0-4DC9-8B95-FF36083DC252}"/>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503">
                  <a:extLst>
                    <a:ext uri="{FF2B5EF4-FFF2-40B4-BE49-F238E27FC236}">
                      <a16:creationId xmlns:a16="http://schemas.microsoft.com/office/drawing/2014/main" id="{0D253F38-A115-4122-9C46-0A24F58FF951}"/>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504">
                  <a:extLst>
                    <a:ext uri="{FF2B5EF4-FFF2-40B4-BE49-F238E27FC236}">
                      <a16:creationId xmlns:a16="http://schemas.microsoft.com/office/drawing/2014/main" id="{0E092CA5-7767-404C-B2E8-FDB9CFA896F2}"/>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505">
                  <a:extLst>
                    <a:ext uri="{FF2B5EF4-FFF2-40B4-BE49-F238E27FC236}">
                      <a16:creationId xmlns:a16="http://schemas.microsoft.com/office/drawing/2014/main" id="{EEC1BECC-7179-4644-854F-D1A1270D6F58}"/>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 name="Freeform 506">
                  <a:extLst>
                    <a:ext uri="{FF2B5EF4-FFF2-40B4-BE49-F238E27FC236}">
                      <a16:creationId xmlns:a16="http://schemas.microsoft.com/office/drawing/2014/main" id="{E8906D7C-F0FF-4B0F-995A-62F527623A11}"/>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 name="Freeform 507">
                  <a:extLst>
                    <a:ext uri="{FF2B5EF4-FFF2-40B4-BE49-F238E27FC236}">
                      <a16:creationId xmlns:a16="http://schemas.microsoft.com/office/drawing/2014/main" id="{84F021CB-8FBD-4D06-85BD-BF24666E9DD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 name="Freeform 508">
                  <a:extLst>
                    <a:ext uri="{FF2B5EF4-FFF2-40B4-BE49-F238E27FC236}">
                      <a16:creationId xmlns:a16="http://schemas.microsoft.com/office/drawing/2014/main" id="{EFE48118-F6AD-4CE5-8883-C43C32960D7D}"/>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Freeform 509">
                  <a:extLst>
                    <a:ext uri="{FF2B5EF4-FFF2-40B4-BE49-F238E27FC236}">
                      <a16:creationId xmlns:a16="http://schemas.microsoft.com/office/drawing/2014/main" id="{BD0C02AB-4B2A-40D7-AC71-8C3DAD99C74C}"/>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Freeform 510">
                  <a:extLst>
                    <a:ext uri="{FF2B5EF4-FFF2-40B4-BE49-F238E27FC236}">
                      <a16:creationId xmlns:a16="http://schemas.microsoft.com/office/drawing/2014/main" id="{5AD6E3E4-61CD-430E-ABA9-CE9A4D3EC5FB}"/>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Freeform 511">
                  <a:extLst>
                    <a:ext uri="{FF2B5EF4-FFF2-40B4-BE49-F238E27FC236}">
                      <a16:creationId xmlns:a16="http://schemas.microsoft.com/office/drawing/2014/main" id="{4530D9A8-5F23-4016-99FE-2C518B58AAD2}"/>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 name="Freeform 512">
                  <a:extLst>
                    <a:ext uri="{FF2B5EF4-FFF2-40B4-BE49-F238E27FC236}">
                      <a16:creationId xmlns:a16="http://schemas.microsoft.com/office/drawing/2014/main" id="{284ED44B-4060-497D-9412-4AA553E42514}"/>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Freeform 513">
                  <a:extLst>
                    <a:ext uri="{FF2B5EF4-FFF2-40B4-BE49-F238E27FC236}">
                      <a16:creationId xmlns:a16="http://schemas.microsoft.com/office/drawing/2014/main" id="{A9EE43B0-72B9-48DC-880C-B5E1529BC1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 name="Freeform 514">
                  <a:extLst>
                    <a:ext uri="{FF2B5EF4-FFF2-40B4-BE49-F238E27FC236}">
                      <a16:creationId xmlns:a16="http://schemas.microsoft.com/office/drawing/2014/main" id="{AD98E2DD-85B9-4AF7-AC46-117142F69185}"/>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9" name="Group 28">
                <a:extLst>
                  <a:ext uri="{FF2B5EF4-FFF2-40B4-BE49-F238E27FC236}">
                    <a16:creationId xmlns:a16="http://schemas.microsoft.com/office/drawing/2014/main" id="{8E5DC995-22EA-4EE5-80E4-32C9D3DAC07E}"/>
                  </a:ext>
                </a:extLst>
              </p:cNvPr>
              <p:cNvGrpSpPr/>
              <p:nvPr/>
            </p:nvGrpSpPr>
            <p:grpSpPr>
              <a:xfrm>
                <a:off x="3371291" y="2812014"/>
                <a:ext cx="979909" cy="1181568"/>
                <a:chOff x="3805335" y="2866847"/>
                <a:chExt cx="764068" cy="921308"/>
              </a:xfrm>
            </p:grpSpPr>
            <p:sp>
              <p:nvSpPr>
                <p:cNvPr id="31" name="Freeform 515">
                  <a:extLst>
                    <a:ext uri="{FF2B5EF4-FFF2-40B4-BE49-F238E27FC236}">
                      <a16:creationId xmlns:a16="http://schemas.microsoft.com/office/drawing/2014/main" id="{71CEA5DA-17AB-4322-A9B3-3A27FFCCEC79}"/>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2" name="Freeform 516">
                  <a:extLst>
                    <a:ext uri="{FF2B5EF4-FFF2-40B4-BE49-F238E27FC236}">
                      <a16:creationId xmlns:a16="http://schemas.microsoft.com/office/drawing/2014/main" id="{FBA950C2-5172-45EC-831E-9B012EA279AD}"/>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3" name="Freeform 517">
                  <a:extLst>
                    <a:ext uri="{FF2B5EF4-FFF2-40B4-BE49-F238E27FC236}">
                      <a16:creationId xmlns:a16="http://schemas.microsoft.com/office/drawing/2014/main" id="{870F88CC-BD75-419F-846D-640F05131F2C}"/>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4" name="Freeform 518">
                  <a:extLst>
                    <a:ext uri="{FF2B5EF4-FFF2-40B4-BE49-F238E27FC236}">
                      <a16:creationId xmlns:a16="http://schemas.microsoft.com/office/drawing/2014/main" id="{336F9AD0-B5D3-4D3B-A945-146D58A7E8EA}"/>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5" name="Freeform 519">
                  <a:extLst>
                    <a:ext uri="{FF2B5EF4-FFF2-40B4-BE49-F238E27FC236}">
                      <a16:creationId xmlns:a16="http://schemas.microsoft.com/office/drawing/2014/main" id="{25445E7F-4F09-40E8-A7C5-4C30B76B775A}"/>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520">
                  <a:extLst>
                    <a:ext uri="{FF2B5EF4-FFF2-40B4-BE49-F238E27FC236}">
                      <a16:creationId xmlns:a16="http://schemas.microsoft.com/office/drawing/2014/main" id="{8C560B29-82EE-4292-A58A-617AF0360C9F}"/>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521">
                  <a:extLst>
                    <a:ext uri="{FF2B5EF4-FFF2-40B4-BE49-F238E27FC236}">
                      <a16:creationId xmlns:a16="http://schemas.microsoft.com/office/drawing/2014/main" id="{7B95D3D3-BFD4-4EB6-9F65-E1692A1F9F7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522">
                  <a:extLst>
                    <a:ext uri="{FF2B5EF4-FFF2-40B4-BE49-F238E27FC236}">
                      <a16:creationId xmlns:a16="http://schemas.microsoft.com/office/drawing/2014/main" id="{E3DB7FFA-37E8-485F-A2E4-EACFF1FF6879}"/>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9" name="Freeform 523">
                  <a:extLst>
                    <a:ext uri="{FF2B5EF4-FFF2-40B4-BE49-F238E27FC236}">
                      <a16:creationId xmlns:a16="http://schemas.microsoft.com/office/drawing/2014/main" id="{8AF4D738-9C48-4A87-A262-3770C618D89A}"/>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 name="Freeform 524">
                  <a:extLst>
                    <a:ext uri="{FF2B5EF4-FFF2-40B4-BE49-F238E27FC236}">
                      <a16:creationId xmlns:a16="http://schemas.microsoft.com/office/drawing/2014/main" id="{8D29505F-B163-4B61-A9EB-44CF5BAD6244}"/>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0" name="Freeform 525">
                <a:extLst>
                  <a:ext uri="{FF2B5EF4-FFF2-40B4-BE49-F238E27FC236}">
                    <a16:creationId xmlns:a16="http://schemas.microsoft.com/office/drawing/2014/main" id="{3A3A9B63-C3A0-4E3F-9EFA-68876D9ABF6D}"/>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522F0AB1-E598-4F78-B896-8528A722B9DE}"/>
                </a:ext>
              </a:extLst>
            </p:cNvPr>
            <p:cNvGrpSpPr/>
            <p:nvPr/>
          </p:nvGrpSpPr>
          <p:grpSpPr>
            <a:xfrm>
              <a:off x="6204725" y="979884"/>
              <a:ext cx="1177550" cy="963072"/>
              <a:chOff x="-8039100" y="-2208213"/>
              <a:chExt cx="11287125" cy="9231313"/>
            </a:xfrm>
          </p:grpSpPr>
          <p:sp>
            <p:nvSpPr>
              <p:cNvPr id="18" name="Freeform 529">
                <a:extLst>
                  <a:ext uri="{FF2B5EF4-FFF2-40B4-BE49-F238E27FC236}">
                    <a16:creationId xmlns:a16="http://schemas.microsoft.com/office/drawing/2014/main" id="{49AAFE4E-1BB9-46C0-BF3D-8A8C4F76DD24}"/>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530">
                <a:extLst>
                  <a:ext uri="{FF2B5EF4-FFF2-40B4-BE49-F238E27FC236}">
                    <a16:creationId xmlns:a16="http://schemas.microsoft.com/office/drawing/2014/main" id="{FC1BCBE7-E188-4A9C-829B-2201EC4E3AC7}"/>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2" name="Freeform 582">
              <a:extLst>
                <a:ext uri="{FF2B5EF4-FFF2-40B4-BE49-F238E27FC236}">
                  <a16:creationId xmlns:a16="http://schemas.microsoft.com/office/drawing/2014/main" id="{6F0A2440-3D97-408A-A312-848654F696A9}"/>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Oval 12">
              <a:extLst>
                <a:ext uri="{FF2B5EF4-FFF2-40B4-BE49-F238E27FC236}">
                  <a16:creationId xmlns:a16="http://schemas.microsoft.com/office/drawing/2014/main" id="{6EDDA4F1-1441-412D-99D5-C8B4B1256144}"/>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583">
              <a:extLst>
                <a:ext uri="{FF2B5EF4-FFF2-40B4-BE49-F238E27FC236}">
                  <a16:creationId xmlns:a16="http://schemas.microsoft.com/office/drawing/2014/main" id="{18AA2CA0-8E2C-43A5-A9F0-F3D2496611E2}"/>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Oval 14">
              <a:extLst>
                <a:ext uri="{FF2B5EF4-FFF2-40B4-BE49-F238E27FC236}">
                  <a16:creationId xmlns:a16="http://schemas.microsoft.com/office/drawing/2014/main" id="{B983EFDD-05D9-4ED2-9B8C-F1489993C7A1}"/>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5E68D99-82AA-4F2D-A9F2-F57C550B89D7}"/>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1F488F6B-9564-48DF-8ED3-8FEA555C5EB7}"/>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96">
            <a:extLst>
              <a:ext uri="{FF2B5EF4-FFF2-40B4-BE49-F238E27FC236}">
                <a16:creationId xmlns:a16="http://schemas.microsoft.com/office/drawing/2014/main" id="{A7C268CE-201E-409E-ADE5-6344A7B952FD}"/>
              </a:ext>
            </a:extLst>
          </p:cNvPr>
          <p:cNvGrpSpPr/>
          <p:nvPr/>
        </p:nvGrpSpPr>
        <p:grpSpPr>
          <a:xfrm>
            <a:off x="863342" y="2295779"/>
            <a:ext cx="6599222" cy="2861530"/>
            <a:chOff x="863342" y="2295779"/>
            <a:chExt cx="6599222" cy="2861530"/>
          </a:xfrm>
        </p:grpSpPr>
        <p:grpSp>
          <p:nvGrpSpPr>
            <p:cNvPr id="91" name="Group 90">
              <a:extLst>
                <a:ext uri="{FF2B5EF4-FFF2-40B4-BE49-F238E27FC236}">
                  <a16:creationId xmlns:a16="http://schemas.microsoft.com/office/drawing/2014/main" id="{1DE65E13-79D8-44BF-824C-B23397272533}"/>
                </a:ext>
              </a:extLst>
            </p:cNvPr>
            <p:cNvGrpSpPr/>
            <p:nvPr/>
          </p:nvGrpSpPr>
          <p:grpSpPr>
            <a:xfrm>
              <a:off x="863342" y="2295779"/>
              <a:ext cx="5636214" cy="1695321"/>
              <a:chOff x="863342" y="2295779"/>
              <a:chExt cx="5636214" cy="1695321"/>
            </a:xfrm>
          </p:grpSpPr>
          <p:sp>
            <p:nvSpPr>
              <p:cNvPr id="92" name="TextBox 91">
                <a:extLst>
                  <a:ext uri="{FF2B5EF4-FFF2-40B4-BE49-F238E27FC236}">
                    <a16:creationId xmlns:a16="http://schemas.microsoft.com/office/drawing/2014/main" id="{83F69FBB-D841-410A-B971-D9FE12E950A1}"/>
                  </a:ext>
                </a:extLst>
              </p:cNvPr>
              <p:cNvSpPr txBox="1"/>
              <p:nvPr/>
            </p:nvSpPr>
            <p:spPr>
              <a:xfrm>
                <a:off x="863342" y="2295779"/>
                <a:ext cx="5636214" cy="1615827"/>
              </a:xfrm>
              <a:prstGeom prst="rect">
                <a:avLst/>
              </a:prstGeom>
              <a:noFill/>
            </p:spPr>
            <p:txBody>
              <a:bodyPr wrap="square" rtlCol="0">
                <a:spAutoFit/>
              </a:bodyPr>
              <a:lstStyle/>
              <a:p>
                <a:pPr>
                  <a:lnSpc>
                    <a:spcPct val="80000"/>
                  </a:lnSpc>
                </a:pPr>
                <a:r>
                  <a:rPr lang="en-IN" sz="6000" b="1" spc="300">
                    <a:solidFill>
                      <a:schemeClr val="bg1"/>
                    </a:solidFill>
                    <a:latin typeface="Bebas Neue" panose="00000500000000000000" pitchFamily="2" charset="0"/>
                  </a:rPr>
                  <a:t>STRUTUR DATA</a:t>
                </a:r>
              </a:p>
              <a:p>
                <a:pPr>
                  <a:lnSpc>
                    <a:spcPct val="80000"/>
                  </a:lnSpc>
                </a:pPr>
                <a:r>
                  <a:rPr lang="en-IN" sz="6000" b="1" spc="300">
                    <a:solidFill>
                      <a:schemeClr val="bg1"/>
                    </a:solidFill>
                    <a:latin typeface="Bebas Neue" panose="00000500000000000000" pitchFamily="2" charset="0"/>
                  </a:rPr>
                  <a:t>DAN ALGORITMA</a:t>
                </a:r>
                <a:endParaRPr lang="en-IN" sz="6000" b="1" spc="300" dirty="0">
                  <a:solidFill>
                    <a:schemeClr val="bg1"/>
                  </a:solidFill>
                  <a:latin typeface="Bebas Neue" panose="00000500000000000000" pitchFamily="2" charset="0"/>
                </a:endParaRPr>
              </a:p>
            </p:txBody>
          </p:sp>
          <p:sp>
            <p:nvSpPr>
              <p:cNvPr id="93" name="TextBox 92">
                <a:extLst>
                  <a:ext uri="{FF2B5EF4-FFF2-40B4-BE49-F238E27FC236}">
                    <a16:creationId xmlns:a16="http://schemas.microsoft.com/office/drawing/2014/main" id="{EA932B26-D7B4-45B6-9D6E-5623BF2C1258}"/>
                  </a:ext>
                </a:extLst>
              </p:cNvPr>
              <p:cNvSpPr txBox="1"/>
              <p:nvPr/>
            </p:nvSpPr>
            <p:spPr>
              <a:xfrm>
                <a:off x="880056" y="3621768"/>
                <a:ext cx="2511457" cy="369332"/>
              </a:xfrm>
              <a:prstGeom prst="rect">
                <a:avLst/>
              </a:prstGeom>
              <a:noFill/>
            </p:spPr>
            <p:txBody>
              <a:bodyPr wrap="none" rtlCol="0">
                <a:spAutoFit/>
              </a:bodyPr>
              <a:lstStyle/>
              <a:p>
                <a:r>
                  <a:rPr lang="en-US">
                    <a:solidFill>
                      <a:schemeClr val="bg1"/>
                    </a:solidFill>
                    <a:latin typeface="Quicksand Medium" panose="00000600000000000000" pitchFamily="2" charset="0"/>
                    <a:cs typeface="Kanit" panose="00000500000000000000" pitchFamily="50" charset="-34"/>
                  </a:rPr>
                  <a:t>Ilmu Komputer Undiksha</a:t>
                </a:r>
                <a:endParaRPr lang="en-ID" dirty="0">
                  <a:solidFill>
                    <a:schemeClr val="bg1"/>
                  </a:solidFill>
                  <a:latin typeface="Quicksand Medium" panose="00000600000000000000" pitchFamily="2" charset="0"/>
                  <a:cs typeface="Kanit" panose="00000500000000000000" pitchFamily="50" charset="-34"/>
                </a:endParaRPr>
              </a:p>
            </p:txBody>
          </p:sp>
        </p:grpSp>
        <p:sp>
          <p:nvSpPr>
            <p:cNvPr id="94" name="TextBox 93">
              <a:extLst>
                <a:ext uri="{FF2B5EF4-FFF2-40B4-BE49-F238E27FC236}">
                  <a16:creationId xmlns:a16="http://schemas.microsoft.com/office/drawing/2014/main" id="{A1188AA7-CB5D-42E8-BFFF-0A5F0694506F}"/>
                </a:ext>
              </a:extLst>
            </p:cNvPr>
            <p:cNvSpPr txBox="1"/>
            <p:nvPr/>
          </p:nvSpPr>
          <p:spPr>
            <a:xfrm>
              <a:off x="863342" y="4437112"/>
              <a:ext cx="6599222" cy="720197"/>
            </a:xfrm>
            <a:prstGeom prst="rect">
              <a:avLst/>
            </a:prstGeom>
            <a:noFill/>
          </p:spPr>
          <p:txBody>
            <a:bodyPr wrap="square" rtlCol="0">
              <a:spAutoFit/>
            </a:bodyPr>
            <a:lstStyle/>
            <a:p>
              <a:pPr>
                <a:lnSpc>
                  <a:spcPct val="80000"/>
                </a:lnSpc>
              </a:pPr>
              <a:r>
                <a:rPr lang="en-IN" sz="4800" spc="300">
                  <a:solidFill>
                    <a:schemeClr val="bg1"/>
                  </a:solidFill>
                  <a:latin typeface="Bebas Neue" panose="00000500000000000000" pitchFamily="2" charset="0"/>
                </a:rPr>
                <a:t>INSERTION &amp; QUICK SORT</a:t>
              </a:r>
              <a:endParaRPr lang="en-IN" sz="4800" spc="300" dirty="0">
                <a:solidFill>
                  <a:schemeClr val="bg1"/>
                </a:solidFill>
                <a:latin typeface="Bebas Neue" panose="00000500000000000000" pitchFamily="2" charset="0"/>
              </a:endParaRPr>
            </a:p>
          </p:txBody>
        </p:sp>
        <p:cxnSp>
          <p:nvCxnSpPr>
            <p:cNvPr id="95" name="Straight Connector 94">
              <a:extLst>
                <a:ext uri="{FF2B5EF4-FFF2-40B4-BE49-F238E27FC236}">
                  <a16:creationId xmlns:a16="http://schemas.microsoft.com/office/drawing/2014/main" id="{1BE7F262-1B9A-40C0-BB1B-DEED8A452128}"/>
                </a:ext>
              </a:extLst>
            </p:cNvPr>
            <p:cNvCxnSpPr/>
            <p:nvPr/>
          </p:nvCxnSpPr>
          <p:spPr>
            <a:xfrm>
              <a:off x="981844" y="4182988"/>
              <a:ext cx="10081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5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46" name="Rectangle 45">
            <a:extLst>
              <a:ext uri="{FF2B5EF4-FFF2-40B4-BE49-F238E27FC236}">
                <a16:creationId xmlns:a16="http://schemas.microsoft.com/office/drawing/2014/main" id="{9FEECE43-1FED-4D31-BEC5-4A7426DEAE57}"/>
              </a:ext>
            </a:extLst>
          </p:cNvPr>
          <p:cNvSpPr/>
          <p:nvPr/>
        </p:nvSpPr>
        <p:spPr>
          <a:xfrm>
            <a:off x="1070858" y="253391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42F81FB-BA6C-4B9F-939E-9C41F6ED4646}"/>
              </a:ext>
            </a:extLst>
          </p:cNvPr>
          <p:cNvSpPr/>
          <p:nvPr/>
        </p:nvSpPr>
        <p:spPr>
          <a:xfrm>
            <a:off x="1718930"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70852139-93F4-4BA7-8AD7-D2CF60E09A2F}"/>
              </a:ext>
            </a:extLst>
          </p:cNvPr>
          <p:cNvSpPr/>
          <p:nvPr/>
        </p:nvSpPr>
        <p:spPr>
          <a:xfrm>
            <a:off x="2367002" y="2523069"/>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9B63279F-05A6-43E7-9595-E52F9F04783A}"/>
              </a:ext>
            </a:extLst>
          </p:cNvPr>
          <p:cNvSpPr/>
          <p:nvPr/>
        </p:nvSpPr>
        <p:spPr>
          <a:xfrm>
            <a:off x="3015074"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B9DCFE70-316D-4C90-90FF-CB9EE729BD1D}"/>
              </a:ext>
            </a:extLst>
          </p:cNvPr>
          <p:cNvSpPr/>
          <p:nvPr/>
        </p:nvSpPr>
        <p:spPr>
          <a:xfrm>
            <a:off x="1070858" y="346118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D6913AE5-F673-468E-84DD-25938A23EA54}"/>
              </a:ext>
            </a:extLst>
          </p:cNvPr>
          <p:cNvSpPr/>
          <p:nvPr/>
        </p:nvSpPr>
        <p:spPr>
          <a:xfrm>
            <a:off x="1718930" y="34557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6CBA6873-EF5B-4E6C-9F92-68C7BDC75606}"/>
              </a:ext>
            </a:extLst>
          </p:cNvPr>
          <p:cNvSpPr/>
          <p:nvPr/>
        </p:nvSpPr>
        <p:spPr>
          <a:xfrm>
            <a:off x="2367002" y="34503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FC15CF01-E884-459C-860D-312B5CD6679B}"/>
              </a:ext>
            </a:extLst>
          </p:cNvPr>
          <p:cNvSpPr/>
          <p:nvPr/>
        </p:nvSpPr>
        <p:spPr>
          <a:xfrm>
            <a:off x="3015074" y="3444920"/>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2E74DF0E-2B42-48A8-ADC2-94362474FC08}"/>
              </a:ext>
            </a:extLst>
          </p:cNvPr>
          <p:cNvSpPr/>
          <p:nvPr/>
        </p:nvSpPr>
        <p:spPr>
          <a:xfrm>
            <a:off x="1070858" y="4378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52DB126B-D920-4CFF-81A7-F87E6D89C566}"/>
              </a:ext>
            </a:extLst>
          </p:cNvPr>
          <p:cNvSpPr/>
          <p:nvPr/>
        </p:nvSpPr>
        <p:spPr>
          <a:xfrm>
            <a:off x="1718930" y="4372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6" name="Rectangle 55">
            <a:extLst>
              <a:ext uri="{FF2B5EF4-FFF2-40B4-BE49-F238E27FC236}">
                <a16:creationId xmlns:a16="http://schemas.microsoft.com/office/drawing/2014/main" id="{4C50A401-AD20-4BDE-9006-16981FE09E30}"/>
              </a:ext>
            </a:extLst>
          </p:cNvPr>
          <p:cNvSpPr/>
          <p:nvPr/>
        </p:nvSpPr>
        <p:spPr>
          <a:xfrm>
            <a:off x="2367002" y="436737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1EFA0FA5-701F-4E30-B13A-A199CF0E0C79}"/>
              </a:ext>
            </a:extLst>
          </p:cNvPr>
          <p:cNvSpPr/>
          <p:nvPr/>
        </p:nvSpPr>
        <p:spPr>
          <a:xfrm>
            <a:off x="3015074" y="4361954"/>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1C5E4155-12D3-4E93-8F53-CBB246D5C233}"/>
              </a:ext>
            </a:extLst>
          </p:cNvPr>
          <p:cNvSpPr/>
          <p:nvPr/>
        </p:nvSpPr>
        <p:spPr>
          <a:xfrm>
            <a:off x="1070858" y="53134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53D52341-5D5F-4CA5-9CA1-3A3DCD7C770F}"/>
              </a:ext>
            </a:extLst>
          </p:cNvPr>
          <p:cNvSpPr/>
          <p:nvPr/>
        </p:nvSpPr>
        <p:spPr>
          <a:xfrm>
            <a:off x="1718930" y="530806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2B5492C4-BE85-4552-9BC5-8B970D4F1BE5}"/>
              </a:ext>
            </a:extLst>
          </p:cNvPr>
          <p:cNvSpPr/>
          <p:nvPr/>
        </p:nvSpPr>
        <p:spPr>
          <a:xfrm>
            <a:off x="2367002" y="530263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1" name="Rectangle 60">
            <a:extLst>
              <a:ext uri="{FF2B5EF4-FFF2-40B4-BE49-F238E27FC236}">
                <a16:creationId xmlns:a16="http://schemas.microsoft.com/office/drawing/2014/main" id="{E9E2CEC0-F330-4B52-ABE7-8F984FBD2C9E}"/>
              </a:ext>
            </a:extLst>
          </p:cNvPr>
          <p:cNvSpPr/>
          <p:nvPr/>
        </p:nvSpPr>
        <p:spPr>
          <a:xfrm>
            <a:off x="3015074" y="529721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22336F32-86B4-4CAB-86B4-79038E712FB0}"/>
              </a:ext>
            </a:extLst>
          </p:cNvPr>
          <p:cNvSpPr/>
          <p:nvPr/>
        </p:nvSpPr>
        <p:spPr>
          <a:xfrm>
            <a:off x="4887282" y="249208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35F551CA-6D63-408C-AC17-6D007126A3A8}"/>
              </a:ext>
            </a:extLst>
          </p:cNvPr>
          <p:cNvSpPr/>
          <p:nvPr/>
        </p:nvSpPr>
        <p:spPr>
          <a:xfrm>
            <a:off x="5535354" y="248665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AA643113-37D8-40B5-BDB5-E60EC82A1654}"/>
              </a:ext>
            </a:extLst>
          </p:cNvPr>
          <p:cNvSpPr/>
          <p:nvPr/>
        </p:nvSpPr>
        <p:spPr>
          <a:xfrm>
            <a:off x="6183426" y="2481234"/>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CF1006E6-65C9-4C08-98E8-D1B48B09ACDD}"/>
              </a:ext>
            </a:extLst>
          </p:cNvPr>
          <p:cNvSpPr/>
          <p:nvPr/>
        </p:nvSpPr>
        <p:spPr>
          <a:xfrm>
            <a:off x="6831498" y="2475811"/>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6" name="Right Brace 65">
            <a:extLst>
              <a:ext uri="{FF2B5EF4-FFF2-40B4-BE49-F238E27FC236}">
                <a16:creationId xmlns:a16="http://schemas.microsoft.com/office/drawing/2014/main" id="{73D10110-0B77-4B85-AA62-9BBB9232A9F2}"/>
              </a:ext>
            </a:extLst>
          </p:cNvPr>
          <p:cNvSpPr/>
          <p:nvPr/>
        </p:nvSpPr>
        <p:spPr>
          <a:xfrm rot="5400000">
            <a:off x="6698192" y="2888901"/>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67" name="Rectangle 66">
            <a:extLst>
              <a:ext uri="{FF2B5EF4-FFF2-40B4-BE49-F238E27FC236}">
                <a16:creationId xmlns:a16="http://schemas.microsoft.com/office/drawing/2014/main" id="{CF232989-D28D-4BA6-A2B8-2CED1C596E9D}"/>
              </a:ext>
            </a:extLst>
          </p:cNvPr>
          <p:cNvSpPr/>
          <p:nvPr/>
        </p:nvSpPr>
        <p:spPr>
          <a:xfrm>
            <a:off x="4887282" y="341935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767B468F-C6C2-4D11-B6C3-FBD9111FC0CC}"/>
              </a:ext>
            </a:extLst>
          </p:cNvPr>
          <p:cNvSpPr/>
          <p:nvPr/>
        </p:nvSpPr>
        <p:spPr>
          <a:xfrm>
            <a:off x="5535354" y="341393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11233FC0-5039-4B5A-960E-81E70A9B8FAD}"/>
              </a:ext>
            </a:extLst>
          </p:cNvPr>
          <p:cNvSpPr/>
          <p:nvPr/>
        </p:nvSpPr>
        <p:spPr>
          <a:xfrm>
            <a:off x="6183426" y="3408508"/>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805CE837-085E-4567-B1EE-C76FEFEB7263}"/>
              </a:ext>
            </a:extLst>
          </p:cNvPr>
          <p:cNvSpPr/>
          <p:nvPr/>
        </p:nvSpPr>
        <p:spPr>
          <a:xfrm>
            <a:off x="6831498" y="3403085"/>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Tree>
    <p:extLst>
      <p:ext uri="{BB962C8B-B14F-4D97-AF65-F5344CB8AC3E}">
        <p14:creationId xmlns:p14="http://schemas.microsoft.com/office/powerpoint/2010/main" val="283938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99" name="Rectangle 98">
            <a:extLst>
              <a:ext uri="{FF2B5EF4-FFF2-40B4-BE49-F238E27FC236}">
                <a16:creationId xmlns:a16="http://schemas.microsoft.com/office/drawing/2014/main" id="{B7F25F83-9D09-4FD9-8000-40771B552693}"/>
              </a:ext>
            </a:extLst>
          </p:cNvPr>
          <p:cNvSpPr/>
          <p:nvPr/>
        </p:nvSpPr>
        <p:spPr>
          <a:xfrm>
            <a:off x="4887282" y="249208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0" name="Rectangle 99">
            <a:extLst>
              <a:ext uri="{FF2B5EF4-FFF2-40B4-BE49-F238E27FC236}">
                <a16:creationId xmlns:a16="http://schemas.microsoft.com/office/drawing/2014/main" id="{DFD71EEA-FAF4-4076-B6B9-5FF2AC014465}"/>
              </a:ext>
            </a:extLst>
          </p:cNvPr>
          <p:cNvSpPr/>
          <p:nvPr/>
        </p:nvSpPr>
        <p:spPr>
          <a:xfrm>
            <a:off x="5535354" y="248665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01" name="Rectangle 100">
            <a:extLst>
              <a:ext uri="{FF2B5EF4-FFF2-40B4-BE49-F238E27FC236}">
                <a16:creationId xmlns:a16="http://schemas.microsoft.com/office/drawing/2014/main" id="{F9B00A13-74E9-488E-AF85-5C7770E6A254}"/>
              </a:ext>
            </a:extLst>
          </p:cNvPr>
          <p:cNvSpPr/>
          <p:nvPr/>
        </p:nvSpPr>
        <p:spPr>
          <a:xfrm>
            <a:off x="6183426" y="248123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8</a:t>
            </a:r>
            <a:endParaRPr lang="en-ID" sz="2500" b="1" dirty="0">
              <a:latin typeface="Bebas Neue" panose="00000500000000000000" pitchFamily="2" charset="0"/>
            </a:endParaRPr>
          </a:p>
        </p:txBody>
      </p:sp>
      <p:sp>
        <p:nvSpPr>
          <p:cNvPr id="102" name="Rectangle 101">
            <a:extLst>
              <a:ext uri="{FF2B5EF4-FFF2-40B4-BE49-F238E27FC236}">
                <a16:creationId xmlns:a16="http://schemas.microsoft.com/office/drawing/2014/main" id="{AA9B9033-C0AF-463D-828B-3E222DC21409}"/>
              </a:ext>
            </a:extLst>
          </p:cNvPr>
          <p:cNvSpPr/>
          <p:nvPr/>
        </p:nvSpPr>
        <p:spPr>
          <a:xfrm>
            <a:off x="6831498" y="247581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03" name="Right Brace 102">
            <a:extLst>
              <a:ext uri="{FF2B5EF4-FFF2-40B4-BE49-F238E27FC236}">
                <a16:creationId xmlns:a16="http://schemas.microsoft.com/office/drawing/2014/main" id="{8C6A4743-418D-443D-B6B0-1FEE9E8B5F55}"/>
              </a:ext>
            </a:extLst>
          </p:cNvPr>
          <p:cNvSpPr/>
          <p:nvPr/>
        </p:nvSpPr>
        <p:spPr>
          <a:xfrm rot="5400000">
            <a:off x="5993068" y="3819067"/>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4" name="Rectangle 103">
            <a:extLst>
              <a:ext uri="{FF2B5EF4-FFF2-40B4-BE49-F238E27FC236}">
                <a16:creationId xmlns:a16="http://schemas.microsoft.com/office/drawing/2014/main" id="{37B5C478-F0ED-4A48-8442-009F64FF1404}"/>
              </a:ext>
            </a:extLst>
          </p:cNvPr>
          <p:cNvSpPr/>
          <p:nvPr/>
        </p:nvSpPr>
        <p:spPr>
          <a:xfrm>
            <a:off x="4887282" y="341935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5" name="Rectangle 104">
            <a:extLst>
              <a:ext uri="{FF2B5EF4-FFF2-40B4-BE49-F238E27FC236}">
                <a16:creationId xmlns:a16="http://schemas.microsoft.com/office/drawing/2014/main" id="{30E93AED-DBFC-4F6D-B409-78B6C6C3583D}"/>
              </a:ext>
            </a:extLst>
          </p:cNvPr>
          <p:cNvSpPr/>
          <p:nvPr/>
        </p:nvSpPr>
        <p:spPr>
          <a:xfrm>
            <a:off x="5535354" y="3413931"/>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06" name="Rectangle 105">
            <a:extLst>
              <a:ext uri="{FF2B5EF4-FFF2-40B4-BE49-F238E27FC236}">
                <a16:creationId xmlns:a16="http://schemas.microsoft.com/office/drawing/2014/main" id="{5CA47D2E-A0A7-4CDD-AF5B-55ADA17F4EBC}"/>
              </a:ext>
            </a:extLst>
          </p:cNvPr>
          <p:cNvSpPr/>
          <p:nvPr/>
        </p:nvSpPr>
        <p:spPr>
          <a:xfrm>
            <a:off x="6183426" y="3408508"/>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07" name="Rectangle 106">
            <a:extLst>
              <a:ext uri="{FF2B5EF4-FFF2-40B4-BE49-F238E27FC236}">
                <a16:creationId xmlns:a16="http://schemas.microsoft.com/office/drawing/2014/main" id="{FDADD8BE-3DD4-418D-BA54-923E55F932E3}"/>
              </a:ext>
            </a:extLst>
          </p:cNvPr>
          <p:cNvSpPr/>
          <p:nvPr/>
        </p:nvSpPr>
        <p:spPr>
          <a:xfrm>
            <a:off x="6831498" y="34030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08" name="Rectangle 107">
            <a:extLst>
              <a:ext uri="{FF2B5EF4-FFF2-40B4-BE49-F238E27FC236}">
                <a16:creationId xmlns:a16="http://schemas.microsoft.com/office/drawing/2014/main" id="{9C39C1DA-7D6B-4CBE-BCE1-90E589B097FF}"/>
              </a:ext>
            </a:extLst>
          </p:cNvPr>
          <p:cNvSpPr/>
          <p:nvPr/>
        </p:nvSpPr>
        <p:spPr>
          <a:xfrm>
            <a:off x="4887282" y="43415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9" name="Rectangle 108">
            <a:extLst>
              <a:ext uri="{FF2B5EF4-FFF2-40B4-BE49-F238E27FC236}">
                <a16:creationId xmlns:a16="http://schemas.microsoft.com/office/drawing/2014/main" id="{BDCB9941-73F5-4957-98FF-AAC1247D38DA}"/>
              </a:ext>
            </a:extLst>
          </p:cNvPr>
          <p:cNvSpPr/>
          <p:nvPr/>
        </p:nvSpPr>
        <p:spPr>
          <a:xfrm>
            <a:off x="5535354" y="4336143"/>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0" name="Rectangle 109">
            <a:extLst>
              <a:ext uri="{FF2B5EF4-FFF2-40B4-BE49-F238E27FC236}">
                <a16:creationId xmlns:a16="http://schemas.microsoft.com/office/drawing/2014/main" id="{FD8B3CC7-CF83-4396-9B5E-8D9AE43959ED}"/>
              </a:ext>
            </a:extLst>
          </p:cNvPr>
          <p:cNvSpPr/>
          <p:nvPr/>
        </p:nvSpPr>
        <p:spPr>
          <a:xfrm>
            <a:off x="6183426" y="4330720"/>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11" name="Rectangle 110">
            <a:extLst>
              <a:ext uri="{FF2B5EF4-FFF2-40B4-BE49-F238E27FC236}">
                <a16:creationId xmlns:a16="http://schemas.microsoft.com/office/drawing/2014/main" id="{121F3F02-7E11-4755-80F3-6BB4CF7A7962}"/>
              </a:ext>
            </a:extLst>
          </p:cNvPr>
          <p:cNvSpPr/>
          <p:nvPr/>
        </p:nvSpPr>
        <p:spPr>
          <a:xfrm>
            <a:off x="6831498" y="432529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BCBFC93C-90CA-4F84-98BA-64D9F927384B}"/>
              </a:ext>
            </a:extLst>
          </p:cNvPr>
          <p:cNvSpPr/>
          <p:nvPr/>
        </p:nvSpPr>
        <p:spPr>
          <a:xfrm>
            <a:off x="1070858" y="253391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9373020-CC7C-4A85-A13F-618E21196DC4}"/>
              </a:ext>
            </a:extLst>
          </p:cNvPr>
          <p:cNvSpPr/>
          <p:nvPr/>
        </p:nvSpPr>
        <p:spPr>
          <a:xfrm>
            <a:off x="1718930"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F7DEE8B9-A47C-468D-ABB9-65935A3A95EC}"/>
              </a:ext>
            </a:extLst>
          </p:cNvPr>
          <p:cNvSpPr/>
          <p:nvPr/>
        </p:nvSpPr>
        <p:spPr>
          <a:xfrm>
            <a:off x="2367002" y="2523069"/>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CFCF9EA8-528A-4E6B-BCE5-EC9A9796AF62}"/>
              </a:ext>
            </a:extLst>
          </p:cNvPr>
          <p:cNvSpPr/>
          <p:nvPr/>
        </p:nvSpPr>
        <p:spPr>
          <a:xfrm>
            <a:off x="3015074"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D7E5A33D-00CF-4F98-B29A-B83146F072B7}"/>
              </a:ext>
            </a:extLst>
          </p:cNvPr>
          <p:cNvSpPr/>
          <p:nvPr/>
        </p:nvSpPr>
        <p:spPr>
          <a:xfrm>
            <a:off x="1070858" y="346118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DF9901BB-82E6-4408-934F-16392213A208}"/>
              </a:ext>
            </a:extLst>
          </p:cNvPr>
          <p:cNvSpPr/>
          <p:nvPr/>
        </p:nvSpPr>
        <p:spPr>
          <a:xfrm>
            <a:off x="1718930" y="34557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CB46914C-5B8C-4D56-9C1A-A4715EA2C6D6}"/>
              </a:ext>
            </a:extLst>
          </p:cNvPr>
          <p:cNvSpPr/>
          <p:nvPr/>
        </p:nvSpPr>
        <p:spPr>
          <a:xfrm>
            <a:off x="2367002" y="34503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6" name="Rectangle 55">
            <a:extLst>
              <a:ext uri="{FF2B5EF4-FFF2-40B4-BE49-F238E27FC236}">
                <a16:creationId xmlns:a16="http://schemas.microsoft.com/office/drawing/2014/main" id="{4D61A83C-EAB3-420E-BBC9-F82AE292F224}"/>
              </a:ext>
            </a:extLst>
          </p:cNvPr>
          <p:cNvSpPr/>
          <p:nvPr/>
        </p:nvSpPr>
        <p:spPr>
          <a:xfrm>
            <a:off x="3015074" y="3444920"/>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DFF38CB2-4E90-4946-BFC1-DDB32BE0F6D1}"/>
              </a:ext>
            </a:extLst>
          </p:cNvPr>
          <p:cNvSpPr/>
          <p:nvPr/>
        </p:nvSpPr>
        <p:spPr>
          <a:xfrm>
            <a:off x="1070858" y="4378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BC0FC094-9705-4F46-8712-6C2CAEF70040}"/>
              </a:ext>
            </a:extLst>
          </p:cNvPr>
          <p:cNvSpPr/>
          <p:nvPr/>
        </p:nvSpPr>
        <p:spPr>
          <a:xfrm>
            <a:off x="1718930" y="4372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378D6A5B-A18D-43AA-929A-390F421A8420}"/>
              </a:ext>
            </a:extLst>
          </p:cNvPr>
          <p:cNvSpPr/>
          <p:nvPr/>
        </p:nvSpPr>
        <p:spPr>
          <a:xfrm>
            <a:off x="2367002" y="436737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9830318C-D59E-480A-B5F5-D49A6793BAB2}"/>
              </a:ext>
            </a:extLst>
          </p:cNvPr>
          <p:cNvSpPr/>
          <p:nvPr/>
        </p:nvSpPr>
        <p:spPr>
          <a:xfrm>
            <a:off x="3015074" y="4361954"/>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1" name="Rectangle 60">
            <a:extLst>
              <a:ext uri="{FF2B5EF4-FFF2-40B4-BE49-F238E27FC236}">
                <a16:creationId xmlns:a16="http://schemas.microsoft.com/office/drawing/2014/main" id="{D897A373-B6BC-4923-978D-084B204BF2F9}"/>
              </a:ext>
            </a:extLst>
          </p:cNvPr>
          <p:cNvSpPr/>
          <p:nvPr/>
        </p:nvSpPr>
        <p:spPr>
          <a:xfrm>
            <a:off x="1070858" y="53134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A4EDD0EE-EEDF-4A9D-A17E-7BADDD0B87DA}"/>
              </a:ext>
            </a:extLst>
          </p:cNvPr>
          <p:cNvSpPr/>
          <p:nvPr/>
        </p:nvSpPr>
        <p:spPr>
          <a:xfrm>
            <a:off x="1718930" y="530806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7DB8FC2F-11A4-40E4-A869-C57821C22FEE}"/>
              </a:ext>
            </a:extLst>
          </p:cNvPr>
          <p:cNvSpPr/>
          <p:nvPr/>
        </p:nvSpPr>
        <p:spPr>
          <a:xfrm>
            <a:off x="2367002" y="530263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E0CDD2C2-14D4-4ACE-9125-7FF4D362617C}"/>
              </a:ext>
            </a:extLst>
          </p:cNvPr>
          <p:cNvSpPr/>
          <p:nvPr/>
        </p:nvSpPr>
        <p:spPr>
          <a:xfrm>
            <a:off x="3015074" y="529721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Tree>
    <p:extLst>
      <p:ext uri="{BB962C8B-B14F-4D97-AF65-F5344CB8AC3E}">
        <p14:creationId xmlns:p14="http://schemas.microsoft.com/office/powerpoint/2010/main" val="235813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09"/>
                                        </p:tgtEl>
                                        <p:attrNameLst>
                                          <p:attrName>style.visibility</p:attrName>
                                        </p:attrNameLst>
                                      </p:cBhvr>
                                      <p:to>
                                        <p:strVal val="visible"/>
                                      </p:to>
                                    </p:set>
                                    <p:animEffect transition="in" filter="wipe(down)">
                                      <p:cBhvr>
                                        <p:cTn id="10" dur="500"/>
                                        <p:tgtEl>
                                          <p:spTgt spid="109"/>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10"/>
                                        </p:tgtEl>
                                        <p:attrNameLst>
                                          <p:attrName>style.visibility</p:attrName>
                                        </p:attrNameLst>
                                      </p:cBhvr>
                                      <p:to>
                                        <p:strVal val="visible"/>
                                      </p:to>
                                    </p:set>
                                    <p:animEffect transition="in" filter="wipe(down)">
                                      <p:cBhvr>
                                        <p:cTn id="13" dur="500"/>
                                        <p:tgtEl>
                                          <p:spTgt spid="110"/>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11"/>
                                        </p:tgtEl>
                                        <p:attrNameLst>
                                          <p:attrName>style.visibility</p:attrName>
                                        </p:attrNameLst>
                                      </p:cBhvr>
                                      <p:to>
                                        <p:strVal val="visible"/>
                                      </p:to>
                                    </p:set>
                                    <p:animEffect transition="in" filter="wipe(down)">
                                      <p:cBhvr>
                                        <p:cTn id="1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82" name="Rectangle 81">
            <a:extLst>
              <a:ext uri="{FF2B5EF4-FFF2-40B4-BE49-F238E27FC236}">
                <a16:creationId xmlns:a16="http://schemas.microsoft.com/office/drawing/2014/main" id="{A3E468E7-A285-4EA0-8B88-D1C439F9B76E}"/>
              </a:ext>
            </a:extLst>
          </p:cNvPr>
          <p:cNvSpPr/>
          <p:nvPr/>
        </p:nvSpPr>
        <p:spPr>
          <a:xfrm>
            <a:off x="4887282" y="249208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12" name="Rectangle 111">
            <a:extLst>
              <a:ext uri="{FF2B5EF4-FFF2-40B4-BE49-F238E27FC236}">
                <a16:creationId xmlns:a16="http://schemas.microsoft.com/office/drawing/2014/main" id="{FE132B23-A7E8-4126-B458-C5FFF74171BE}"/>
              </a:ext>
            </a:extLst>
          </p:cNvPr>
          <p:cNvSpPr/>
          <p:nvPr/>
        </p:nvSpPr>
        <p:spPr>
          <a:xfrm>
            <a:off x="5535354" y="248665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3" name="Rectangle 112">
            <a:extLst>
              <a:ext uri="{FF2B5EF4-FFF2-40B4-BE49-F238E27FC236}">
                <a16:creationId xmlns:a16="http://schemas.microsoft.com/office/drawing/2014/main" id="{20F36278-AAF6-40F0-849F-A368FEA8D898}"/>
              </a:ext>
            </a:extLst>
          </p:cNvPr>
          <p:cNvSpPr/>
          <p:nvPr/>
        </p:nvSpPr>
        <p:spPr>
          <a:xfrm>
            <a:off x="6183426" y="248123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14" name="Rectangle 113">
            <a:extLst>
              <a:ext uri="{FF2B5EF4-FFF2-40B4-BE49-F238E27FC236}">
                <a16:creationId xmlns:a16="http://schemas.microsoft.com/office/drawing/2014/main" id="{3996F70C-2CC3-4B15-952B-3F3F7B177C28}"/>
              </a:ext>
            </a:extLst>
          </p:cNvPr>
          <p:cNvSpPr/>
          <p:nvPr/>
        </p:nvSpPr>
        <p:spPr>
          <a:xfrm>
            <a:off x="6831498" y="247581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15" name="Right Brace 114">
            <a:extLst>
              <a:ext uri="{FF2B5EF4-FFF2-40B4-BE49-F238E27FC236}">
                <a16:creationId xmlns:a16="http://schemas.microsoft.com/office/drawing/2014/main" id="{6BA2B782-58CB-4FEA-96D4-15108C40474B}"/>
              </a:ext>
            </a:extLst>
          </p:cNvPr>
          <p:cNvSpPr/>
          <p:nvPr/>
        </p:nvSpPr>
        <p:spPr>
          <a:xfrm rot="5400000">
            <a:off x="5340677" y="4731112"/>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16" name="Rectangle 115">
            <a:extLst>
              <a:ext uri="{FF2B5EF4-FFF2-40B4-BE49-F238E27FC236}">
                <a16:creationId xmlns:a16="http://schemas.microsoft.com/office/drawing/2014/main" id="{9D76B6A6-6B92-43B0-B338-D72FA23E9305}"/>
              </a:ext>
            </a:extLst>
          </p:cNvPr>
          <p:cNvSpPr/>
          <p:nvPr/>
        </p:nvSpPr>
        <p:spPr>
          <a:xfrm>
            <a:off x="4887282" y="341935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17" name="Rectangle 116">
            <a:extLst>
              <a:ext uri="{FF2B5EF4-FFF2-40B4-BE49-F238E27FC236}">
                <a16:creationId xmlns:a16="http://schemas.microsoft.com/office/drawing/2014/main" id="{00889ADA-0553-4444-8E42-F4DBB2AD284D}"/>
              </a:ext>
            </a:extLst>
          </p:cNvPr>
          <p:cNvSpPr/>
          <p:nvPr/>
        </p:nvSpPr>
        <p:spPr>
          <a:xfrm>
            <a:off x="5535354" y="341393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8" name="Rectangle 117">
            <a:extLst>
              <a:ext uri="{FF2B5EF4-FFF2-40B4-BE49-F238E27FC236}">
                <a16:creationId xmlns:a16="http://schemas.microsoft.com/office/drawing/2014/main" id="{10ECC566-F927-4784-935F-07AFA9EEEBDE}"/>
              </a:ext>
            </a:extLst>
          </p:cNvPr>
          <p:cNvSpPr/>
          <p:nvPr/>
        </p:nvSpPr>
        <p:spPr>
          <a:xfrm>
            <a:off x="6183426" y="34085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119" name="Rectangle 118">
            <a:extLst>
              <a:ext uri="{FF2B5EF4-FFF2-40B4-BE49-F238E27FC236}">
                <a16:creationId xmlns:a16="http://schemas.microsoft.com/office/drawing/2014/main" id="{A24A60AF-C2A5-458A-9D8D-BF0055604FFC}"/>
              </a:ext>
            </a:extLst>
          </p:cNvPr>
          <p:cNvSpPr/>
          <p:nvPr/>
        </p:nvSpPr>
        <p:spPr>
          <a:xfrm>
            <a:off x="6831498" y="34030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20" name="Rectangle 119">
            <a:extLst>
              <a:ext uri="{FF2B5EF4-FFF2-40B4-BE49-F238E27FC236}">
                <a16:creationId xmlns:a16="http://schemas.microsoft.com/office/drawing/2014/main" id="{6D3CB5CC-4E51-4059-B453-B46CDB7D5823}"/>
              </a:ext>
            </a:extLst>
          </p:cNvPr>
          <p:cNvSpPr/>
          <p:nvPr/>
        </p:nvSpPr>
        <p:spPr>
          <a:xfrm>
            <a:off x="4887282" y="4341566"/>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21" name="Rectangle 120">
            <a:extLst>
              <a:ext uri="{FF2B5EF4-FFF2-40B4-BE49-F238E27FC236}">
                <a16:creationId xmlns:a16="http://schemas.microsoft.com/office/drawing/2014/main" id="{34F92612-165F-4C52-B32A-F022C367316A}"/>
              </a:ext>
            </a:extLst>
          </p:cNvPr>
          <p:cNvSpPr/>
          <p:nvPr/>
        </p:nvSpPr>
        <p:spPr>
          <a:xfrm>
            <a:off x="5535354" y="4336143"/>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22" name="Rectangle 121">
            <a:extLst>
              <a:ext uri="{FF2B5EF4-FFF2-40B4-BE49-F238E27FC236}">
                <a16:creationId xmlns:a16="http://schemas.microsoft.com/office/drawing/2014/main" id="{9C2670F1-28F6-40D5-8FB0-FE27D8B2B0D8}"/>
              </a:ext>
            </a:extLst>
          </p:cNvPr>
          <p:cNvSpPr/>
          <p:nvPr/>
        </p:nvSpPr>
        <p:spPr>
          <a:xfrm>
            <a:off x="6183426" y="433072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23" name="Rectangle 122">
            <a:extLst>
              <a:ext uri="{FF2B5EF4-FFF2-40B4-BE49-F238E27FC236}">
                <a16:creationId xmlns:a16="http://schemas.microsoft.com/office/drawing/2014/main" id="{6FE4C205-8771-49B4-93A4-F520E81F28FF}"/>
              </a:ext>
            </a:extLst>
          </p:cNvPr>
          <p:cNvSpPr/>
          <p:nvPr/>
        </p:nvSpPr>
        <p:spPr>
          <a:xfrm>
            <a:off x="6831498" y="432529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24" name="Rectangle 123">
            <a:extLst>
              <a:ext uri="{FF2B5EF4-FFF2-40B4-BE49-F238E27FC236}">
                <a16:creationId xmlns:a16="http://schemas.microsoft.com/office/drawing/2014/main" id="{C90B58B6-449B-4E3C-B81F-805B5C7B9CE2}"/>
              </a:ext>
            </a:extLst>
          </p:cNvPr>
          <p:cNvSpPr/>
          <p:nvPr/>
        </p:nvSpPr>
        <p:spPr>
          <a:xfrm>
            <a:off x="4882963" y="5232598"/>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25" name="Rectangle 124">
            <a:extLst>
              <a:ext uri="{FF2B5EF4-FFF2-40B4-BE49-F238E27FC236}">
                <a16:creationId xmlns:a16="http://schemas.microsoft.com/office/drawing/2014/main" id="{0367D648-5C32-4D09-BE7D-55B070837D04}"/>
              </a:ext>
            </a:extLst>
          </p:cNvPr>
          <p:cNvSpPr/>
          <p:nvPr/>
        </p:nvSpPr>
        <p:spPr>
          <a:xfrm>
            <a:off x="5531035" y="5227175"/>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26" name="Rectangle 125">
            <a:extLst>
              <a:ext uri="{FF2B5EF4-FFF2-40B4-BE49-F238E27FC236}">
                <a16:creationId xmlns:a16="http://schemas.microsoft.com/office/drawing/2014/main" id="{128FC639-0AAA-4AC0-9DD4-451C1A5439BA}"/>
              </a:ext>
            </a:extLst>
          </p:cNvPr>
          <p:cNvSpPr/>
          <p:nvPr/>
        </p:nvSpPr>
        <p:spPr>
          <a:xfrm>
            <a:off x="6179107" y="522175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27" name="Rectangle 126">
            <a:extLst>
              <a:ext uri="{FF2B5EF4-FFF2-40B4-BE49-F238E27FC236}">
                <a16:creationId xmlns:a16="http://schemas.microsoft.com/office/drawing/2014/main" id="{9D0CB286-A338-43FC-8CD4-7E48F6A85582}"/>
              </a:ext>
            </a:extLst>
          </p:cNvPr>
          <p:cNvSpPr/>
          <p:nvPr/>
        </p:nvSpPr>
        <p:spPr>
          <a:xfrm>
            <a:off x="6827179" y="521632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E5C9A2CF-36FA-4F85-B96E-33F5B95A345F}"/>
              </a:ext>
            </a:extLst>
          </p:cNvPr>
          <p:cNvSpPr/>
          <p:nvPr/>
        </p:nvSpPr>
        <p:spPr>
          <a:xfrm>
            <a:off x="1070858" y="253391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10817A71-60A4-4DB1-B73D-80A85A131554}"/>
              </a:ext>
            </a:extLst>
          </p:cNvPr>
          <p:cNvSpPr/>
          <p:nvPr/>
        </p:nvSpPr>
        <p:spPr>
          <a:xfrm>
            <a:off x="1718930"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E112EC0F-2FB7-4DB1-81AF-278D40EF3AF4}"/>
              </a:ext>
            </a:extLst>
          </p:cNvPr>
          <p:cNvSpPr/>
          <p:nvPr/>
        </p:nvSpPr>
        <p:spPr>
          <a:xfrm>
            <a:off x="2367002" y="2523069"/>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6" name="Rectangle 55">
            <a:extLst>
              <a:ext uri="{FF2B5EF4-FFF2-40B4-BE49-F238E27FC236}">
                <a16:creationId xmlns:a16="http://schemas.microsoft.com/office/drawing/2014/main" id="{784EC5DE-37E0-4691-8F2F-502D72944FC8}"/>
              </a:ext>
            </a:extLst>
          </p:cNvPr>
          <p:cNvSpPr/>
          <p:nvPr/>
        </p:nvSpPr>
        <p:spPr>
          <a:xfrm>
            <a:off x="3015074"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58FACA48-14FA-4373-A057-934F18DD8E5D}"/>
              </a:ext>
            </a:extLst>
          </p:cNvPr>
          <p:cNvSpPr/>
          <p:nvPr/>
        </p:nvSpPr>
        <p:spPr>
          <a:xfrm>
            <a:off x="1070858" y="346118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F17647E6-185C-40F1-8C79-49ADDEB2EB8A}"/>
              </a:ext>
            </a:extLst>
          </p:cNvPr>
          <p:cNvSpPr/>
          <p:nvPr/>
        </p:nvSpPr>
        <p:spPr>
          <a:xfrm>
            <a:off x="1718930" y="34557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7BBDA02E-0C77-4B30-87DE-20939EC395AE}"/>
              </a:ext>
            </a:extLst>
          </p:cNvPr>
          <p:cNvSpPr/>
          <p:nvPr/>
        </p:nvSpPr>
        <p:spPr>
          <a:xfrm>
            <a:off x="2367002" y="34503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F28728AF-5272-4FC1-A5CA-4259816D05E3}"/>
              </a:ext>
            </a:extLst>
          </p:cNvPr>
          <p:cNvSpPr/>
          <p:nvPr/>
        </p:nvSpPr>
        <p:spPr>
          <a:xfrm>
            <a:off x="3015074" y="3444920"/>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1" name="Rectangle 60">
            <a:extLst>
              <a:ext uri="{FF2B5EF4-FFF2-40B4-BE49-F238E27FC236}">
                <a16:creationId xmlns:a16="http://schemas.microsoft.com/office/drawing/2014/main" id="{814E33B0-D002-4CD4-89E1-3E5DDDAA9117}"/>
              </a:ext>
            </a:extLst>
          </p:cNvPr>
          <p:cNvSpPr/>
          <p:nvPr/>
        </p:nvSpPr>
        <p:spPr>
          <a:xfrm>
            <a:off x="1070858" y="4378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D48452A1-E19E-4759-B64B-3A3CDB61F48F}"/>
              </a:ext>
            </a:extLst>
          </p:cNvPr>
          <p:cNvSpPr/>
          <p:nvPr/>
        </p:nvSpPr>
        <p:spPr>
          <a:xfrm>
            <a:off x="1718930" y="4372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24C95B22-B8A5-4933-B579-3516CF33AD55}"/>
              </a:ext>
            </a:extLst>
          </p:cNvPr>
          <p:cNvSpPr/>
          <p:nvPr/>
        </p:nvSpPr>
        <p:spPr>
          <a:xfrm>
            <a:off x="2367002" y="436737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FA869E27-1D9F-4F37-9481-10E85E3E0206}"/>
              </a:ext>
            </a:extLst>
          </p:cNvPr>
          <p:cNvSpPr/>
          <p:nvPr/>
        </p:nvSpPr>
        <p:spPr>
          <a:xfrm>
            <a:off x="3015074" y="4361954"/>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0F101FAD-DB4E-4EFB-BD56-176C7DDAB8F5}"/>
              </a:ext>
            </a:extLst>
          </p:cNvPr>
          <p:cNvSpPr/>
          <p:nvPr/>
        </p:nvSpPr>
        <p:spPr>
          <a:xfrm>
            <a:off x="1070858" y="53134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BA3BDA30-CBD8-4306-B00B-E7E6D0C4A76A}"/>
              </a:ext>
            </a:extLst>
          </p:cNvPr>
          <p:cNvSpPr/>
          <p:nvPr/>
        </p:nvSpPr>
        <p:spPr>
          <a:xfrm>
            <a:off x="1718930" y="530806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58594567-8528-4B86-9AE0-D8F5B3314702}"/>
              </a:ext>
            </a:extLst>
          </p:cNvPr>
          <p:cNvSpPr/>
          <p:nvPr/>
        </p:nvSpPr>
        <p:spPr>
          <a:xfrm>
            <a:off x="2367002" y="530263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8533BC33-7AFE-4D61-A8B1-65C5A3B8DAC5}"/>
              </a:ext>
            </a:extLst>
          </p:cNvPr>
          <p:cNvSpPr/>
          <p:nvPr/>
        </p:nvSpPr>
        <p:spPr>
          <a:xfrm>
            <a:off x="3015074" y="529721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Tree>
    <p:extLst>
      <p:ext uri="{BB962C8B-B14F-4D97-AF65-F5344CB8AC3E}">
        <p14:creationId xmlns:p14="http://schemas.microsoft.com/office/powerpoint/2010/main" val="30243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25"/>
                                        </p:tgtEl>
                                        <p:attrNameLst>
                                          <p:attrName>style.visibility</p:attrName>
                                        </p:attrNameLst>
                                      </p:cBhvr>
                                      <p:to>
                                        <p:strVal val="visible"/>
                                      </p:to>
                                    </p:set>
                                    <p:animEffect transition="in" filter="wipe(down)">
                                      <p:cBhvr>
                                        <p:cTn id="10" dur="500"/>
                                        <p:tgtEl>
                                          <p:spTgt spid="125"/>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26"/>
                                        </p:tgtEl>
                                        <p:attrNameLst>
                                          <p:attrName>style.visibility</p:attrName>
                                        </p:attrNameLst>
                                      </p:cBhvr>
                                      <p:to>
                                        <p:strVal val="visible"/>
                                      </p:to>
                                    </p:set>
                                    <p:animEffect transition="in" filter="wipe(down)">
                                      <p:cBhvr>
                                        <p:cTn id="13" dur="500"/>
                                        <p:tgtEl>
                                          <p:spTgt spid="126"/>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27"/>
                                        </p:tgtEl>
                                        <p:attrNameLst>
                                          <p:attrName>style.visibility</p:attrName>
                                        </p:attrNameLst>
                                      </p:cBhvr>
                                      <p:to>
                                        <p:strVal val="visible"/>
                                      </p:to>
                                    </p:set>
                                    <p:animEffect transition="in" filter="wipe(down)">
                                      <p:cBhvr>
                                        <p:cTn id="16"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82" name="Rectangle 81">
            <a:extLst>
              <a:ext uri="{FF2B5EF4-FFF2-40B4-BE49-F238E27FC236}">
                <a16:creationId xmlns:a16="http://schemas.microsoft.com/office/drawing/2014/main" id="{A3E468E7-A285-4EA0-8B88-D1C439F9B76E}"/>
              </a:ext>
            </a:extLst>
          </p:cNvPr>
          <p:cNvSpPr/>
          <p:nvPr/>
        </p:nvSpPr>
        <p:spPr>
          <a:xfrm>
            <a:off x="4887282" y="249208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12" name="Rectangle 111">
            <a:extLst>
              <a:ext uri="{FF2B5EF4-FFF2-40B4-BE49-F238E27FC236}">
                <a16:creationId xmlns:a16="http://schemas.microsoft.com/office/drawing/2014/main" id="{FE132B23-A7E8-4126-B458-C5FFF74171BE}"/>
              </a:ext>
            </a:extLst>
          </p:cNvPr>
          <p:cNvSpPr/>
          <p:nvPr/>
        </p:nvSpPr>
        <p:spPr>
          <a:xfrm>
            <a:off x="5535354" y="248665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3" name="Rectangle 112">
            <a:extLst>
              <a:ext uri="{FF2B5EF4-FFF2-40B4-BE49-F238E27FC236}">
                <a16:creationId xmlns:a16="http://schemas.microsoft.com/office/drawing/2014/main" id="{20F36278-AAF6-40F0-849F-A368FEA8D898}"/>
              </a:ext>
            </a:extLst>
          </p:cNvPr>
          <p:cNvSpPr/>
          <p:nvPr/>
        </p:nvSpPr>
        <p:spPr>
          <a:xfrm>
            <a:off x="6183426" y="248123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14" name="Rectangle 113">
            <a:extLst>
              <a:ext uri="{FF2B5EF4-FFF2-40B4-BE49-F238E27FC236}">
                <a16:creationId xmlns:a16="http://schemas.microsoft.com/office/drawing/2014/main" id="{3996F70C-2CC3-4B15-952B-3F3F7B177C28}"/>
              </a:ext>
            </a:extLst>
          </p:cNvPr>
          <p:cNvSpPr/>
          <p:nvPr/>
        </p:nvSpPr>
        <p:spPr>
          <a:xfrm>
            <a:off x="6831498" y="247581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16" name="Rectangle 115">
            <a:extLst>
              <a:ext uri="{FF2B5EF4-FFF2-40B4-BE49-F238E27FC236}">
                <a16:creationId xmlns:a16="http://schemas.microsoft.com/office/drawing/2014/main" id="{9D76B6A6-6B92-43B0-B338-D72FA23E9305}"/>
              </a:ext>
            </a:extLst>
          </p:cNvPr>
          <p:cNvSpPr/>
          <p:nvPr/>
        </p:nvSpPr>
        <p:spPr>
          <a:xfrm>
            <a:off x="4887282" y="341935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17" name="Rectangle 116">
            <a:extLst>
              <a:ext uri="{FF2B5EF4-FFF2-40B4-BE49-F238E27FC236}">
                <a16:creationId xmlns:a16="http://schemas.microsoft.com/office/drawing/2014/main" id="{00889ADA-0553-4444-8E42-F4DBB2AD284D}"/>
              </a:ext>
            </a:extLst>
          </p:cNvPr>
          <p:cNvSpPr/>
          <p:nvPr/>
        </p:nvSpPr>
        <p:spPr>
          <a:xfrm>
            <a:off x="5535354" y="3413931"/>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8" name="Rectangle 117">
            <a:extLst>
              <a:ext uri="{FF2B5EF4-FFF2-40B4-BE49-F238E27FC236}">
                <a16:creationId xmlns:a16="http://schemas.microsoft.com/office/drawing/2014/main" id="{10ECC566-F927-4784-935F-07AFA9EEEBDE}"/>
              </a:ext>
            </a:extLst>
          </p:cNvPr>
          <p:cNvSpPr/>
          <p:nvPr/>
        </p:nvSpPr>
        <p:spPr>
          <a:xfrm>
            <a:off x="6183426" y="34085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119" name="Rectangle 118">
            <a:extLst>
              <a:ext uri="{FF2B5EF4-FFF2-40B4-BE49-F238E27FC236}">
                <a16:creationId xmlns:a16="http://schemas.microsoft.com/office/drawing/2014/main" id="{A24A60AF-C2A5-458A-9D8D-BF0055604FFC}"/>
              </a:ext>
            </a:extLst>
          </p:cNvPr>
          <p:cNvSpPr/>
          <p:nvPr/>
        </p:nvSpPr>
        <p:spPr>
          <a:xfrm>
            <a:off x="6831498" y="34030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20" name="Rectangle 119">
            <a:extLst>
              <a:ext uri="{FF2B5EF4-FFF2-40B4-BE49-F238E27FC236}">
                <a16:creationId xmlns:a16="http://schemas.microsoft.com/office/drawing/2014/main" id="{6D3CB5CC-4E51-4059-B453-B46CDB7D5823}"/>
              </a:ext>
            </a:extLst>
          </p:cNvPr>
          <p:cNvSpPr/>
          <p:nvPr/>
        </p:nvSpPr>
        <p:spPr>
          <a:xfrm>
            <a:off x="4887282" y="43415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21" name="Rectangle 120">
            <a:extLst>
              <a:ext uri="{FF2B5EF4-FFF2-40B4-BE49-F238E27FC236}">
                <a16:creationId xmlns:a16="http://schemas.microsoft.com/office/drawing/2014/main" id="{34F92612-165F-4C52-B32A-F022C367316A}"/>
              </a:ext>
            </a:extLst>
          </p:cNvPr>
          <p:cNvSpPr/>
          <p:nvPr/>
        </p:nvSpPr>
        <p:spPr>
          <a:xfrm>
            <a:off x="5535354" y="43361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22" name="Rectangle 121">
            <a:extLst>
              <a:ext uri="{FF2B5EF4-FFF2-40B4-BE49-F238E27FC236}">
                <a16:creationId xmlns:a16="http://schemas.microsoft.com/office/drawing/2014/main" id="{9C2670F1-28F6-40D5-8FB0-FE27D8B2B0D8}"/>
              </a:ext>
            </a:extLst>
          </p:cNvPr>
          <p:cNvSpPr/>
          <p:nvPr/>
        </p:nvSpPr>
        <p:spPr>
          <a:xfrm>
            <a:off x="6183426" y="433072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23" name="Rectangle 122">
            <a:extLst>
              <a:ext uri="{FF2B5EF4-FFF2-40B4-BE49-F238E27FC236}">
                <a16:creationId xmlns:a16="http://schemas.microsoft.com/office/drawing/2014/main" id="{6FE4C205-8771-49B4-93A4-F520E81F28FF}"/>
              </a:ext>
            </a:extLst>
          </p:cNvPr>
          <p:cNvSpPr/>
          <p:nvPr/>
        </p:nvSpPr>
        <p:spPr>
          <a:xfrm>
            <a:off x="6831498" y="432529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24" name="Rectangle 123">
            <a:extLst>
              <a:ext uri="{FF2B5EF4-FFF2-40B4-BE49-F238E27FC236}">
                <a16:creationId xmlns:a16="http://schemas.microsoft.com/office/drawing/2014/main" id="{C90B58B6-449B-4E3C-B81F-805B5C7B9CE2}"/>
              </a:ext>
            </a:extLst>
          </p:cNvPr>
          <p:cNvSpPr/>
          <p:nvPr/>
        </p:nvSpPr>
        <p:spPr>
          <a:xfrm>
            <a:off x="4882963" y="523259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25" name="Rectangle 124">
            <a:extLst>
              <a:ext uri="{FF2B5EF4-FFF2-40B4-BE49-F238E27FC236}">
                <a16:creationId xmlns:a16="http://schemas.microsoft.com/office/drawing/2014/main" id="{0367D648-5C32-4D09-BE7D-55B070837D04}"/>
              </a:ext>
            </a:extLst>
          </p:cNvPr>
          <p:cNvSpPr/>
          <p:nvPr/>
        </p:nvSpPr>
        <p:spPr>
          <a:xfrm>
            <a:off x="5531035" y="522717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26" name="Rectangle 125">
            <a:extLst>
              <a:ext uri="{FF2B5EF4-FFF2-40B4-BE49-F238E27FC236}">
                <a16:creationId xmlns:a16="http://schemas.microsoft.com/office/drawing/2014/main" id="{128FC639-0AAA-4AC0-9DD4-451C1A5439BA}"/>
              </a:ext>
            </a:extLst>
          </p:cNvPr>
          <p:cNvSpPr/>
          <p:nvPr/>
        </p:nvSpPr>
        <p:spPr>
          <a:xfrm>
            <a:off x="6179107" y="522175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27" name="Rectangle 126">
            <a:extLst>
              <a:ext uri="{FF2B5EF4-FFF2-40B4-BE49-F238E27FC236}">
                <a16:creationId xmlns:a16="http://schemas.microsoft.com/office/drawing/2014/main" id="{9D0CB286-A338-43FC-8CD4-7E48F6A85582}"/>
              </a:ext>
            </a:extLst>
          </p:cNvPr>
          <p:cNvSpPr/>
          <p:nvPr/>
        </p:nvSpPr>
        <p:spPr>
          <a:xfrm>
            <a:off x="6827179" y="521632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E5C9A2CF-36FA-4F85-B96E-33F5B95A345F}"/>
              </a:ext>
            </a:extLst>
          </p:cNvPr>
          <p:cNvSpPr/>
          <p:nvPr/>
        </p:nvSpPr>
        <p:spPr>
          <a:xfrm>
            <a:off x="1070858" y="253391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10817A71-60A4-4DB1-B73D-80A85A131554}"/>
              </a:ext>
            </a:extLst>
          </p:cNvPr>
          <p:cNvSpPr/>
          <p:nvPr/>
        </p:nvSpPr>
        <p:spPr>
          <a:xfrm>
            <a:off x="1718930"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E112EC0F-2FB7-4DB1-81AF-278D40EF3AF4}"/>
              </a:ext>
            </a:extLst>
          </p:cNvPr>
          <p:cNvSpPr/>
          <p:nvPr/>
        </p:nvSpPr>
        <p:spPr>
          <a:xfrm>
            <a:off x="2367002" y="2523069"/>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6" name="Rectangle 55">
            <a:extLst>
              <a:ext uri="{FF2B5EF4-FFF2-40B4-BE49-F238E27FC236}">
                <a16:creationId xmlns:a16="http://schemas.microsoft.com/office/drawing/2014/main" id="{784EC5DE-37E0-4691-8F2F-502D72944FC8}"/>
              </a:ext>
            </a:extLst>
          </p:cNvPr>
          <p:cNvSpPr/>
          <p:nvPr/>
        </p:nvSpPr>
        <p:spPr>
          <a:xfrm>
            <a:off x="3015074"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58FACA48-14FA-4373-A057-934F18DD8E5D}"/>
              </a:ext>
            </a:extLst>
          </p:cNvPr>
          <p:cNvSpPr/>
          <p:nvPr/>
        </p:nvSpPr>
        <p:spPr>
          <a:xfrm>
            <a:off x="1070858" y="346118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F17647E6-185C-40F1-8C79-49ADDEB2EB8A}"/>
              </a:ext>
            </a:extLst>
          </p:cNvPr>
          <p:cNvSpPr/>
          <p:nvPr/>
        </p:nvSpPr>
        <p:spPr>
          <a:xfrm>
            <a:off x="1718930" y="34557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7BBDA02E-0C77-4B30-87DE-20939EC395AE}"/>
              </a:ext>
            </a:extLst>
          </p:cNvPr>
          <p:cNvSpPr/>
          <p:nvPr/>
        </p:nvSpPr>
        <p:spPr>
          <a:xfrm>
            <a:off x="2367002" y="34503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F28728AF-5272-4FC1-A5CA-4259816D05E3}"/>
              </a:ext>
            </a:extLst>
          </p:cNvPr>
          <p:cNvSpPr/>
          <p:nvPr/>
        </p:nvSpPr>
        <p:spPr>
          <a:xfrm>
            <a:off x="3015074" y="3444920"/>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1" name="Rectangle 60">
            <a:extLst>
              <a:ext uri="{FF2B5EF4-FFF2-40B4-BE49-F238E27FC236}">
                <a16:creationId xmlns:a16="http://schemas.microsoft.com/office/drawing/2014/main" id="{814E33B0-D002-4CD4-89E1-3E5DDDAA9117}"/>
              </a:ext>
            </a:extLst>
          </p:cNvPr>
          <p:cNvSpPr/>
          <p:nvPr/>
        </p:nvSpPr>
        <p:spPr>
          <a:xfrm>
            <a:off x="1070858" y="4378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D48452A1-E19E-4759-B64B-3A3CDB61F48F}"/>
              </a:ext>
            </a:extLst>
          </p:cNvPr>
          <p:cNvSpPr/>
          <p:nvPr/>
        </p:nvSpPr>
        <p:spPr>
          <a:xfrm>
            <a:off x="1718930" y="4372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24C95B22-B8A5-4933-B579-3516CF33AD55}"/>
              </a:ext>
            </a:extLst>
          </p:cNvPr>
          <p:cNvSpPr/>
          <p:nvPr/>
        </p:nvSpPr>
        <p:spPr>
          <a:xfrm>
            <a:off x="2367002" y="436737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FA869E27-1D9F-4F37-9481-10E85E3E0206}"/>
              </a:ext>
            </a:extLst>
          </p:cNvPr>
          <p:cNvSpPr/>
          <p:nvPr/>
        </p:nvSpPr>
        <p:spPr>
          <a:xfrm>
            <a:off x="3015074" y="4361954"/>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0F101FAD-DB4E-4EFB-BD56-176C7DDAB8F5}"/>
              </a:ext>
            </a:extLst>
          </p:cNvPr>
          <p:cNvSpPr/>
          <p:nvPr/>
        </p:nvSpPr>
        <p:spPr>
          <a:xfrm>
            <a:off x="1070858" y="5313485"/>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BA3BDA30-CBD8-4306-B00B-E7E6D0C4A76A}"/>
              </a:ext>
            </a:extLst>
          </p:cNvPr>
          <p:cNvSpPr/>
          <p:nvPr/>
        </p:nvSpPr>
        <p:spPr>
          <a:xfrm>
            <a:off x="1718930" y="530806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58594567-8528-4B86-9AE0-D8F5B3314702}"/>
              </a:ext>
            </a:extLst>
          </p:cNvPr>
          <p:cNvSpPr/>
          <p:nvPr/>
        </p:nvSpPr>
        <p:spPr>
          <a:xfrm>
            <a:off x="2367002" y="530263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8533BC33-7AFE-4D61-A8B1-65C5A3B8DAC5}"/>
              </a:ext>
            </a:extLst>
          </p:cNvPr>
          <p:cNvSpPr/>
          <p:nvPr/>
        </p:nvSpPr>
        <p:spPr>
          <a:xfrm>
            <a:off x="3015074" y="529721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FFB642D9-F577-4DF8-898A-CE75245795C9}"/>
              </a:ext>
            </a:extLst>
          </p:cNvPr>
          <p:cNvSpPr/>
          <p:nvPr/>
        </p:nvSpPr>
        <p:spPr>
          <a:xfrm>
            <a:off x="8428863" y="38679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38" name="Rectangle 37">
            <a:extLst>
              <a:ext uri="{FF2B5EF4-FFF2-40B4-BE49-F238E27FC236}">
                <a16:creationId xmlns:a16="http://schemas.microsoft.com/office/drawing/2014/main" id="{8EE3693A-80D6-4F86-85F8-38DDDAEEF1E0}"/>
              </a:ext>
            </a:extLst>
          </p:cNvPr>
          <p:cNvSpPr/>
          <p:nvPr/>
        </p:nvSpPr>
        <p:spPr>
          <a:xfrm>
            <a:off x="9076935" y="38679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AC69F64A-831E-4671-9D84-07AA4E51EA1F}"/>
              </a:ext>
            </a:extLst>
          </p:cNvPr>
          <p:cNvSpPr/>
          <p:nvPr/>
        </p:nvSpPr>
        <p:spPr>
          <a:xfrm>
            <a:off x="9725007" y="38679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D915E344-BE98-4C0E-B06D-B58F282FFFE4}"/>
              </a:ext>
            </a:extLst>
          </p:cNvPr>
          <p:cNvSpPr/>
          <p:nvPr/>
        </p:nvSpPr>
        <p:spPr>
          <a:xfrm>
            <a:off x="10373079" y="3867908"/>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B0BCBFC6-2FA8-409C-9365-2357679894BF}"/>
              </a:ext>
            </a:extLst>
          </p:cNvPr>
          <p:cNvSpPr/>
          <p:nvPr/>
        </p:nvSpPr>
        <p:spPr>
          <a:xfrm>
            <a:off x="8168814" y="3622384"/>
            <a:ext cx="2952328" cy="100811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969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25"/>
                                        </p:tgtEl>
                                        <p:attrNameLst>
                                          <p:attrName>style.visibility</p:attrName>
                                        </p:attrNameLst>
                                      </p:cBhvr>
                                      <p:to>
                                        <p:strVal val="visible"/>
                                      </p:to>
                                    </p:set>
                                    <p:animEffect transition="in" filter="wipe(down)">
                                      <p:cBhvr>
                                        <p:cTn id="10" dur="500"/>
                                        <p:tgtEl>
                                          <p:spTgt spid="125"/>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26"/>
                                        </p:tgtEl>
                                        <p:attrNameLst>
                                          <p:attrName>style.visibility</p:attrName>
                                        </p:attrNameLst>
                                      </p:cBhvr>
                                      <p:to>
                                        <p:strVal val="visible"/>
                                      </p:to>
                                    </p:set>
                                    <p:animEffect transition="in" filter="wipe(down)">
                                      <p:cBhvr>
                                        <p:cTn id="13" dur="500"/>
                                        <p:tgtEl>
                                          <p:spTgt spid="126"/>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27"/>
                                        </p:tgtEl>
                                        <p:attrNameLst>
                                          <p:attrName>style.visibility</p:attrName>
                                        </p:attrNameLst>
                                      </p:cBhvr>
                                      <p:to>
                                        <p:strVal val="visible"/>
                                      </p:to>
                                    </p:set>
                                    <p:animEffect transition="in" filter="wipe(down)">
                                      <p:cBhvr>
                                        <p:cTn id="16" dur="500"/>
                                        <p:tgtEl>
                                          <p:spTgt spid="1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37"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23B7-439B-41E5-8E57-4DC62059B7C1}"/>
              </a:ext>
            </a:extLst>
          </p:cNvPr>
          <p:cNvSpPr>
            <a:spLocks noGrp="1"/>
          </p:cNvSpPr>
          <p:nvPr>
            <p:ph idx="1"/>
          </p:nvPr>
        </p:nvSpPr>
        <p:spPr>
          <a:xfrm>
            <a:off x="915749" y="1740510"/>
            <a:ext cx="9995189" cy="4351338"/>
          </a:xfrm>
        </p:spPr>
        <p:txBody>
          <a:bodyPr>
            <a:normAutofit/>
          </a:bodyPr>
          <a:lstStyle/>
          <a:p>
            <a:pPr marL="0" indent="0" algn="just">
              <a:buNone/>
            </a:pPr>
            <a:r>
              <a:rPr lang="en-US" sz="2000" i="1" kern="0" dirty="0">
                <a:latin typeface="Kanit "/>
                <a:ea typeface="Open Sans" panose="020B0606030504020204" pitchFamily="34" charset="0"/>
                <a:cs typeface="Kanit" panose="00000500000000000000"/>
              </a:rPr>
              <a:t>Quick Sort </a:t>
            </a:r>
            <a:r>
              <a:rPr lang="en-US" sz="2000" kern="0">
                <a:latin typeface="Kanit "/>
                <a:ea typeface="Open Sans" panose="020B0606030504020204" pitchFamily="34" charset="0"/>
                <a:cs typeface="Kanit" panose="00000500000000000000"/>
              </a:rPr>
              <a:t>proses </a:t>
            </a:r>
            <a:r>
              <a:rPr lang="en-US" sz="2000" b="1" kern="0">
                <a:latin typeface="Kanit "/>
                <a:ea typeface="Open Sans" panose="020B0606030504020204" pitchFamily="34" charset="0"/>
                <a:cs typeface="Kanit" panose="00000500000000000000"/>
              </a:rPr>
              <a:t>mengurutkan </a:t>
            </a:r>
            <a:r>
              <a:rPr lang="en-US" sz="2000" b="1" kern="0" dirty="0">
                <a:latin typeface="Kanit "/>
                <a:ea typeface="Open Sans" panose="020B0606030504020204" pitchFamily="34" charset="0"/>
                <a:cs typeface="Kanit" panose="00000500000000000000"/>
              </a:rPr>
              <a:t>data </a:t>
            </a:r>
            <a:r>
              <a:rPr lang="en-US" sz="2000" kern="0" dirty="0" err="1">
                <a:latin typeface="Kanit "/>
                <a:ea typeface="Open Sans" panose="020B0606030504020204" pitchFamily="34" charset="0"/>
                <a:cs typeface="Kanit" panose="00000500000000000000"/>
              </a:rPr>
              <a:t>dengan</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pendekatan</a:t>
            </a:r>
            <a:r>
              <a:rPr lang="en-US" sz="2000" kern="0" dirty="0">
                <a:latin typeface="Kanit "/>
                <a:ea typeface="Open Sans" panose="020B0606030504020204" pitchFamily="34" charset="0"/>
                <a:cs typeface="Kanit" panose="00000500000000000000"/>
              </a:rPr>
              <a:t> </a:t>
            </a:r>
            <a:r>
              <a:rPr lang="en-US" sz="2000" b="1" i="1" kern="0" dirty="0">
                <a:latin typeface="Kanit "/>
                <a:ea typeface="Open Sans" panose="020B0606030504020204" pitchFamily="34" charset="0"/>
                <a:cs typeface="Kanit" panose="00000500000000000000"/>
              </a:rPr>
              <a:t>divide</a:t>
            </a:r>
            <a:r>
              <a:rPr lang="en-US" sz="2000" b="1" kern="0" dirty="0">
                <a:latin typeface="Kanit "/>
                <a:ea typeface="Open Sans" panose="020B0606030504020204" pitchFamily="34" charset="0"/>
                <a:cs typeface="Kanit" panose="00000500000000000000"/>
              </a:rPr>
              <a:t> and </a:t>
            </a:r>
            <a:r>
              <a:rPr lang="en-US" sz="2000" b="1" i="1" kern="0" dirty="0">
                <a:latin typeface="Kanit "/>
                <a:ea typeface="Open Sans" panose="020B0606030504020204" pitchFamily="34" charset="0"/>
                <a:cs typeface="Kanit" panose="00000500000000000000"/>
              </a:rPr>
              <a:t>conquer</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yaitu</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sebuah</a:t>
            </a:r>
            <a:r>
              <a:rPr lang="en-US" sz="2000" kern="0" dirty="0">
                <a:latin typeface="Kanit "/>
                <a:ea typeface="Open Sans" panose="020B0606030504020204" pitchFamily="34" charset="0"/>
                <a:cs typeface="Kanit" panose="00000500000000000000"/>
              </a:rPr>
              <a:t> proses </a:t>
            </a:r>
            <a:r>
              <a:rPr lang="en-US" sz="2000" kern="0" dirty="0" err="1">
                <a:latin typeface="Kanit "/>
                <a:ea typeface="Open Sans" panose="020B0606030504020204" pitchFamily="34" charset="0"/>
                <a:cs typeface="Kanit" panose="00000500000000000000"/>
              </a:rPr>
              <a:t>dengan</a:t>
            </a:r>
            <a:r>
              <a:rPr lang="en-US" sz="2000"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membagi</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masalah</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menjadi</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lebih</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kecil</a:t>
            </a:r>
            <a:r>
              <a:rPr lang="en-US" sz="2000" b="1"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kemudian</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menyelesaikannya</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Elemen</a:t>
            </a:r>
            <a:r>
              <a:rPr lang="en-US" sz="2000" kern="0" dirty="0">
                <a:latin typeface="Kanit "/>
                <a:ea typeface="Open Sans" panose="020B0606030504020204" pitchFamily="34" charset="0"/>
                <a:cs typeface="Kanit" panose="00000500000000000000"/>
              </a:rPr>
              <a:t> </a:t>
            </a:r>
            <a:r>
              <a:rPr lang="en-US" sz="2000" b="1" kern="0" dirty="0">
                <a:latin typeface="Kanit "/>
                <a:ea typeface="Open Sans" panose="020B0606030504020204" pitchFamily="34" charset="0"/>
                <a:cs typeface="Kanit" panose="00000500000000000000"/>
              </a:rPr>
              <a:t>pivot </a:t>
            </a:r>
            <a:r>
              <a:rPr lang="en-US" sz="2000" b="1" kern="0" dirty="0" err="1">
                <a:latin typeface="Kanit "/>
                <a:ea typeface="Open Sans" panose="020B0606030504020204" pitchFamily="34" charset="0"/>
                <a:cs typeface="Kanit" panose="00000500000000000000"/>
              </a:rPr>
              <a:t>adalah</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kunci</a:t>
            </a:r>
            <a:r>
              <a:rPr lang="en-US" sz="2000" b="1" kern="0" dirty="0">
                <a:latin typeface="Kanit "/>
                <a:ea typeface="Open Sans" panose="020B0606030504020204" pitchFamily="34" charset="0"/>
                <a:cs typeface="Kanit" panose="00000500000000000000"/>
              </a:rPr>
              <a:t> </a:t>
            </a:r>
            <a:r>
              <a:rPr lang="en-US" sz="2000" b="1" kern="0" dirty="0" err="1">
                <a:latin typeface="Kanit "/>
                <a:ea typeface="Open Sans" panose="020B0606030504020204" pitchFamily="34" charset="0"/>
                <a:cs typeface="Kanit" panose="00000500000000000000"/>
              </a:rPr>
              <a:t>utama</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dari</a:t>
            </a:r>
            <a:r>
              <a:rPr lang="en-US" sz="2000" kern="0" dirty="0">
                <a:latin typeface="Kanit "/>
                <a:ea typeface="Open Sans" panose="020B0606030504020204" pitchFamily="34" charset="0"/>
                <a:cs typeface="Kanit" panose="00000500000000000000"/>
              </a:rPr>
              <a:t> proses </a:t>
            </a:r>
            <a:r>
              <a:rPr lang="en-US" sz="2000" kern="0" dirty="0" err="1">
                <a:latin typeface="Kanit "/>
                <a:ea typeface="Open Sans" panose="020B0606030504020204" pitchFamily="34" charset="0"/>
                <a:cs typeface="Kanit" panose="00000500000000000000"/>
              </a:rPr>
              <a:t>sortir</a:t>
            </a:r>
            <a:r>
              <a:rPr lang="en-US" sz="2000" kern="0" dirty="0">
                <a:latin typeface="Kanit "/>
                <a:ea typeface="Open Sans" panose="020B0606030504020204" pitchFamily="34" charset="0"/>
                <a:cs typeface="Kanit" panose="00000500000000000000"/>
              </a:rPr>
              <a:t> data </a:t>
            </a:r>
            <a:r>
              <a:rPr lang="en-US" sz="2000" kern="0" dirty="0" err="1">
                <a:latin typeface="Kanit "/>
                <a:ea typeface="Open Sans" panose="020B0606030504020204" pitchFamily="34" charset="0"/>
                <a:cs typeface="Kanit" panose="00000500000000000000"/>
              </a:rPr>
              <a:t>menggunakan</a:t>
            </a:r>
            <a:r>
              <a:rPr lang="en-US" sz="2000" kern="0" dirty="0">
                <a:latin typeface="Kanit "/>
                <a:ea typeface="Open Sans" panose="020B0606030504020204" pitchFamily="34" charset="0"/>
                <a:cs typeface="Kanit" panose="00000500000000000000"/>
              </a:rPr>
              <a:t> </a:t>
            </a:r>
            <a:r>
              <a:rPr lang="en-US" sz="2000" kern="0" dirty="0" err="1">
                <a:latin typeface="Kanit "/>
                <a:ea typeface="Open Sans" panose="020B0606030504020204" pitchFamily="34" charset="0"/>
                <a:cs typeface="Kanit" panose="00000500000000000000"/>
              </a:rPr>
              <a:t>algoritma</a:t>
            </a:r>
            <a:r>
              <a:rPr lang="en-US" sz="2000" kern="0" dirty="0">
                <a:latin typeface="Kanit "/>
                <a:ea typeface="Open Sans" panose="020B0606030504020204" pitchFamily="34" charset="0"/>
                <a:cs typeface="Kanit" panose="00000500000000000000"/>
              </a:rPr>
              <a:t> </a:t>
            </a:r>
            <a:r>
              <a:rPr lang="en-US" sz="2000" i="1" kern="0" dirty="0">
                <a:latin typeface="Kanit "/>
                <a:ea typeface="Open Sans" panose="020B0606030504020204" pitchFamily="34" charset="0"/>
                <a:cs typeface="Kanit" panose="00000500000000000000"/>
              </a:rPr>
              <a:t>quick sort </a:t>
            </a:r>
            <a:r>
              <a:rPr lang="en-US" sz="2000" kern="0" dirty="0" err="1">
                <a:latin typeface="Kanit "/>
                <a:ea typeface="Open Sans" panose="020B0606030504020204" pitchFamily="34" charset="0"/>
                <a:cs typeface="Kanit" panose="00000500000000000000"/>
              </a:rPr>
              <a:t>ini</a:t>
            </a:r>
            <a:r>
              <a:rPr lang="en-US" sz="2000" kern="0" dirty="0">
                <a:latin typeface="Kanit "/>
                <a:ea typeface="Open Sans" panose="020B0606030504020204" pitchFamily="34" charset="0"/>
                <a:cs typeface="Kanit" panose="00000500000000000000"/>
              </a:rPr>
              <a:t>.</a:t>
            </a:r>
          </a:p>
        </p:txBody>
      </p:sp>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QUICK SORT</a:t>
            </a:r>
            <a:endParaRPr kumimoji="0" lang="en-IN" sz="3200" b="1" i="0" u="none"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Content Placeholder 2">
            <a:extLst>
              <a:ext uri="{FF2B5EF4-FFF2-40B4-BE49-F238E27FC236}">
                <a16:creationId xmlns:a16="http://schemas.microsoft.com/office/drawing/2014/main" id="{8D9E1F67-F95B-4719-A712-8C28AFA90BDE}"/>
              </a:ext>
            </a:extLst>
          </p:cNvPr>
          <p:cNvSpPr txBox="1">
            <a:spLocks/>
          </p:cNvSpPr>
          <p:nvPr/>
        </p:nvSpPr>
        <p:spPr>
          <a:xfrm>
            <a:off x="915749" y="3021878"/>
            <a:ext cx="9995189" cy="3220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0" cap="none" spc="0" normalizeH="0" baseline="0" noProof="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ALGORITMA QUICK SORT </a:t>
            </a:r>
            <a:endPar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endParaRPr>
          </a:p>
        </p:txBody>
      </p:sp>
      <p:sp>
        <p:nvSpPr>
          <p:cNvPr id="6" name="Oval 5">
            <a:extLst>
              <a:ext uri="{FF2B5EF4-FFF2-40B4-BE49-F238E27FC236}">
                <a16:creationId xmlns:a16="http://schemas.microsoft.com/office/drawing/2014/main" id="{CE2E5B3F-D017-4740-8D71-6A2406093679}"/>
              </a:ext>
            </a:extLst>
          </p:cNvPr>
          <p:cNvSpPr/>
          <p:nvPr/>
        </p:nvSpPr>
        <p:spPr>
          <a:xfrm>
            <a:off x="5108372" y="3610769"/>
            <a:ext cx="1349297" cy="610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PIVOT</a:t>
            </a:r>
            <a:endParaRPr kumimoji="0" lang="en-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C21E1828-8D48-4890-A11B-957B626512BD}"/>
              </a:ext>
            </a:extLst>
          </p:cNvPr>
          <p:cNvSpPr/>
          <p:nvPr/>
        </p:nvSpPr>
        <p:spPr>
          <a:xfrm>
            <a:off x="1960530" y="4460289"/>
            <a:ext cx="2832410" cy="6108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YANG LEBIH KECIL DARI PIVOT </a:t>
            </a:r>
            <a:endParaRPr kumimoji="0" lang="en-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01946156-CB5C-4C4F-9972-4BD92E2198B2}"/>
              </a:ext>
            </a:extLst>
          </p:cNvPr>
          <p:cNvSpPr/>
          <p:nvPr/>
        </p:nvSpPr>
        <p:spPr>
          <a:xfrm>
            <a:off x="6726221" y="4449237"/>
            <a:ext cx="2832410" cy="6108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YANG LEBIH BESAR  DARI PIVOT </a:t>
            </a:r>
            <a:endParaRPr kumimoji="0" lang="en-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4EC5D5C6-5CC5-4A73-97BA-93C73ACBB285}"/>
              </a:ext>
            </a:extLst>
          </p:cNvPr>
          <p:cNvCxnSpPr>
            <a:cxnSpLocks/>
            <a:endCxn id="7" idx="0"/>
          </p:cNvCxnSpPr>
          <p:nvPr/>
        </p:nvCxnSpPr>
        <p:spPr>
          <a:xfrm flipH="1">
            <a:off x="3376735" y="3916179"/>
            <a:ext cx="1731637" cy="54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2182BA4-543E-4323-A99B-EDDF1EA5E94A}"/>
              </a:ext>
            </a:extLst>
          </p:cNvPr>
          <p:cNvCxnSpPr>
            <a:cxnSpLocks/>
            <a:endCxn id="8" idx="0"/>
          </p:cNvCxnSpPr>
          <p:nvPr/>
        </p:nvCxnSpPr>
        <p:spPr>
          <a:xfrm>
            <a:off x="6457669" y="3916179"/>
            <a:ext cx="1684757" cy="53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816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PEMILIHAN PIVOT</a:t>
            </a:r>
          </a:p>
        </p:txBody>
      </p:sp>
      <p:sp>
        <p:nvSpPr>
          <p:cNvPr id="2" name="Oval 1">
            <a:extLst>
              <a:ext uri="{FF2B5EF4-FFF2-40B4-BE49-F238E27FC236}">
                <a16:creationId xmlns:a16="http://schemas.microsoft.com/office/drawing/2014/main" id="{E3E8CA41-5079-4C7C-A393-CB81D1537F86}"/>
              </a:ext>
            </a:extLst>
          </p:cNvPr>
          <p:cNvSpPr/>
          <p:nvPr/>
        </p:nvSpPr>
        <p:spPr>
          <a:xfrm>
            <a:off x="2096429" y="2853821"/>
            <a:ext cx="1070517" cy="610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PIVOT </a:t>
            </a:r>
            <a:endParaRPr kumimoji="0" lang="en-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CD127890-ECBE-4E6A-A7F0-8655A26A6A95}"/>
              </a:ext>
            </a:extLst>
          </p:cNvPr>
          <p:cNvCxnSpPr>
            <a:cxnSpLocks/>
            <a:endCxn id="29" idx="1"/>
          </p:cNvCxnSpPr>
          <p:nvPr/>
        </p:nvCxnSpPr>
        <p:spPr>
          <a:xfrm flipV="1">
            <a:off x="3166946" y="3118439"/>
            <a:ext cx="1661532" cy="4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CE3E3D-A949-4D8C-94C2-BEC9257B7F9B}"/>
              </a:ext>
            </a:extLst>
          </p:cNvPr>
          <p:cNvSpPr txBox="1"/>
          <p:nvPr/>
        </p:nvSpPr>
        <p:spPr>
          <a:xfrm>
            <a:off x="4739268" y="1590291"/>
            <a:ext cx="609414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Dipilih</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pada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nilai</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awal</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tengah</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atau</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akhir</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dari</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sebuah</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array</a:t>
            </a:r>
          </a:p>
        </p:txBody>
      </p:sp>
      <p:pic>
        <p:nvPicPr>
          <p:cNvPr id="23" name="Picture 22">
            <a:extLst>
              <a:ext uri="{FF2B5EF4-FFF2-40B4-BE49-F238E27FC236}">
                <a16:creationId xmlns:a16="http://schemas.microsoft.com/office/drawing/2014/main" id="{9E083BAF-2A14-4259-A9CC-7F4E80D3F173}"/>
              </a:ext>
            </a:extLst>
          </p:cNvPr>
          <p:cNvPicPr>
            <a:picLocks noChangeAspect="1"/>
          </p:cNvPicPr>
          <p:nvPr/>
        </p:nvPicPr>
        <p:blipFill rotWithShape="1">
          <a:blip r:embed="rId2">
            <a:extLst>
              <a:ext uri="{28A0092B-C50C-407E-A947-70E740481C1C}">
                <a14:useLocalDpi xmlns:a14="http://schemas.microsoft.com/office/drawing/2010/main" val="0"/>
              </a:ext>
            </a:extLst>
          </a:blip>
          <a:srcRect r="45760" b="-17511"/>
          <a:stretch/>
        </p:blipFill>
        <p:spPr>
          <a:xfrm>
            <a:off x="4777290" y="2080830"/>
            <a:ext cx="2329756" cy="369321"/>
          </a:xfrm>
          <a:prstGeom prst="rect">
            <a:avLst/>
          </a:prstGeom>
        </p:spPr>
      </p:pic>
      <p:pic>
        <p:nvPicPr>
          <p:cNvPr id="25" name="Picture 24">
            <a:extLst>
              <a:ext uri="{FF2B5EF4-FFF2-40B4-BE49-F238E27FC236}">
                <a16:creationId xmlns:a16="http://schemas.microsoft.com/office/drawing/2014/main" id="{E4F1E4EF-650C-42A8-A72D-19CAC5D51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7852" y="2134635"/>
            <a:ext cx="1028571" cy="276190"/>
          </a:xfrm>
          <a:prstGeom prst="rect">
            <a:avLst/>
          </a:prstGeom>
        </p:spPr>
      </p:pic>
      <p:pic>
        <p:nvPicPr>
          <p:cNvPr id="27" name="Picture 26">
            <a:extLst>
              <a:ext uri="{FF2B5EF4-FFF2-40B4-BE49-F238E27FC236}">
                <a16:creationId xmlns:a16="http://schemas.microsoft.com/office/drawing/2014/main" id="{0AAC504D-BBF7-442D-93B3-4B0806887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068" y="2134635"/>
            <a:ext cx="2104762" cy="276190"/>
          </a:xfrm>
          <a:prstGeom prst="rect">
            <a:avLst/>
          </a:prstGeom>
        </p:spPr>
      </p:pic>
      <p:sp>
        <p:nvSpPr>
          <p:cNvPr id="29" name="TextBox 28">
            <a:extLst>
              <a:ext uri="{FF2B5EF4-FFF2-40B4-BE49-F238E27FC236}">
                <a16:creationId xmlns:a16="http://schemas.microsoft.com/office/drawing/2014/main" id="{7BEC1E04-1799-4198-AB2C-43ADA5AD5194}"/>
              </a:ext>
            </a:extLst>
          </p:cNvPr>
          <p:cNvSpPr txBox="1"/>
          <p:nvPr/>
        </p:nvSpPr>
        <p:spPr>
          <a:xfrm>
            <a:off x="4828478" y="2856829"/>
            <a:ext cx="6094140"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Pilih</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nilai</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secara</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acak</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dari</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8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sebuah</a:t>
            </a:r>
            <a:r>
              <a:rPr kumimoji="0" lang="en-US" sz="28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array</a:t>
            </a:r>
            <a:endParaRPr kumimoji="0" lang="en-ID"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0" name="Picture 29">
            <a:extLst>
              <a:ext uri="{FF2B5EF4-FFF2-40B4-BE49-F238E27FC236}">
                <a16:creationId xmlns:a16="http://schemas.microsoft.com/office/drawing/2014/main" id="{167BBE47-9910-413E-8568-7512AF362993}"/>
              </a:ext>
            </a:extLst>
          </p:cNvPr>
          <p:cNvPicPr>
            <a:picLocks noChangeAspect="1"/>
          </p:cNvPicPr>
          <p:nvPr/>
        </p:nvPicPr>
        <p:blipFill rotWithShape="1">
          <a:blip r:embed="rId5">
            <a:extLst>
              <a:ext uri="{28A0092B-C50C-407E-A947-70E740481C1C}">
                <a14:useLocalDpi xmlns:a14="http://schemas.microsoft.com/office/drawing/2010/main" val="0"/>
              </a:ext>
            </a:extLst>
          </a:blip>
          <a:srcRect l="24062" t="83855" r="19031" b="6383"/>
          <a:stretch/>
        </p:blipFill>
        <p:spPr>
          <a:xfrm>
            <a:off x="4828478" y="3364660"/>
            <a:ext cx="3612996" cy="369332"/>
          </a:xfrm>
          <a:prstGeom prst="rect">
            <a:avLst/>
          </a:prstGeom>
        </p:spPr>
      </p:pic>
      <p:sp>
        <p:nvSpPr>
          <p:cNvPr id="32" name="TextBox 31">
            <a:extLst>
              <a:ext uri="{FF2B5EF4-FFF2-40B4-BE49-F238E27FC236}">
                <a16:creationId xmlns:a16="http://schemas.microsoft.com/office/drawing/2014/main" id="{469DAD59-95FD-4844-9F2A-08A84489A553}"/>
              </a:ext>
            </a:extLst>
          </p:cNvPr>
          <p:cNvSpPr txBox="1"/>
          <p:nvPr/>
        </p:nvSpPr>
        <p:spPr>
          <a:xfrm>
            <a:off x="4777290" y="4097788"/>
            <a:ext cx="609414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kern="0" dirty="0">
                <a:solidFill>
                  <a:prstClr val="black"/>
                </a:solidFill>
                <a:latin typeface="Kanit" panose="00000500000000000000" pitchFamily="50" charset="-34"/>
                <a:ea typeface="Open Sans" panose="020B0606030504020204" pitchFamily="34" charset="0"/>
                <a:cs typeface="Kanit" panose="00000500000000000000" pitchFamily="50" charset="-34"/>
              </a:rPr>
              <a:t>M</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edian</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dari</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t>
            </a:r>
            <a:r>
              <a:rPr kumimoji="0" lang="en-US" sz="2400" b="0" i="0" u="none" strike="noStrike" kern="0" cap="none" spc="0" normalizeH="0" baseline="0" noProof="0" dirty="0" err="1">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sebuah</a:t>
            </a:r>
            <a:r>
              <a:rPr kumimoji="0" lang="en-US" sz="2400" b="0" i="0" u="none" strike="noStrike" kern="0" cap="none" spc="0" normalizeH="0" baseline="0" noProof="0" dirty="0">
                <a:ln>
                  <a:noFill/>
                </a:ln>
                <a:solidFill>
                  <a:prstClr val="black"/>
                </a:solidFill>
                <a:effectLst/>
                <a:uLnTx/>
                <a:uFillTx/>
                <a:latin typeface="Kanit" panose="00000500000000000000" pitchFamily="50" charset="-34"/>
                <a:ea typeface="Open Sans" panose="020B0606030504020204" pitchFamily="34" charset="0"/>
                <a:cs typeface="Kanit" panose="00000500000000000000" pitchFamily="50" charset="-34"/>
              </a:rPr>
              <a:t> array</a:t>
            </a:r>
            <a:endParaRPr kumimoji="0" lang="en-ID"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5AC1C9EC-9C56-4D91-8DCA-49FB56C3C487}"/>
              </a:ext>
            </a:extLst>
          </p:cNvPr>
          <p:cNvSpPr/>
          <p:nvPr/>
        </p:nvSpPr>
        <p:spPr>
          <a:xfrm>
            <a:off x="6577840" y="4570605"/>
            <a:ext cx="278780" cy="6147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20F883CA-C453-4028-84DF-CF94F69F3C50}"/>
              </a:ext>
            </a:extLst>
          </p:cNvPr>
          <p:cNvPicPr>
            <a:picLocks noChangeAspect="1"/>
          </p:cNvPicPr>
          <p:nvPr/>
        </p:nvPicPr>
        <p:blipFill rotWithShape="1">
          <a:blip r:embed="rId5">
            <a:extLst>
              <a:ext uri="{28A0092B-C50C-407E-A947-70E740481C1C}">
                <a14:useLocalDpi xmlns:a14="http://schemas.microsoft.com/office/drawing/2010/main" val="0"/>
              </a:ext>
            </a:extLst>
          </a:blip>
          <a:srcRect l="24062" t="83855" r="19031" b="6383"/>
          <a:stretch/>
        </p:blipFill>
        <p:spPr>
          <a:xfrm>
            <a:off x="4854976" y="4702060"/>
            <a:ext cx="3831673" cy="349442"/>
          </a:xfrm>
          <a:prstGeom prst="rect">
            <a:avLst/>
          </a:prstGeom>
        </p:spPr>
      </p:pic>
      <p:cxnSp>
        <p:nvCxnSpPr>
          <p:cNvPr id="4" name="Straight Arrow Connector 3">
            <a:extLst>
              <a:ext uri="{FF2B5EF4-FFF2-40B4-BE49-F238E27FC236}">
                <a16:creationId xmlns:a16="http://schemas.microsoft.com/office/drawing/2014/main" id="{CC133A5E-483E-433B-A8A3-E455BD588882}"/>
              </a:ext>
            </a:extLst>
          </p:cNvPr>
          <p:cNvCxnSpPr>
            <a:endCxn id="21" idx="1"/>
          </p:cNvCxnSpPr>
          <p:nvPr/>
        </p:nvCxnSpPr>
        <p:spPr>
          <a:xfrm flipV="1">
            <a:off x="3166946" y="1821124"/>
            <a:ext cx="1572322" cy="133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98D01A-ADAF-4156-B131-8560899719B7}"/>
              </a:ext>
            </a:extLst>
          </p:cNvPr>
          <p:cNvCxnSpPr>
            <a:endCxn id="32" idx="1"/>
          </p:cNvCxnSpPr>
          <p:nvPr/>
        </p:nvCxnSpPr>
        <p:spPr>
          <a:xfrm>
            <a:off x="3166946" y="3159231"/>
            <a:ext cx="1610344" cy="11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07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circle(in)">
                                      <p:cBhvr>
                                        <p:cTn id="55" dur="20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additive="base">
                                        <p:cTn id="65" dur="500" fill="hold"/>
                                        <p:tgtEl>
                                          <p:spTgt spid="34"/>
                                        </p:tgtEl>
                                        <p:attrNameLst>
                                          <p:attrName>ppt_x</p:attrName>
                                        </p:attrNameLst>
                                      </p:cBhvr>
                                      <p:tavLst>
                                        <p:tav tm="0">
                                          <p:val>
                                            <p:strVal val="#ppt_x"/>
                                          </p:val>
                                        </p:tav>
                                        <p:tav tm="100000">
                                          <p:val>
                                            <p:strVal val="#ppt_x"/>
                                          </p:val>
                                        </p:tav>
                                      </p:tavLst>
                                    </p:anim>
                                    <p:anim calcmode="lin" valueType="num">
                                      <p:cBhvr additive="base">
                                        <p:cTn id="6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9" grpId="0"/>
      <p:bldP spid="32"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8" name="Content Placeholder 2">
            <a:extLst>
              <a:ext uri="{FF2B5EF4-FFF2-40B4-BE49-F238E27FC236}">
                <a16:creationId xmlns:a16="http://schemas.microsoft.com/office/drawing/2014/main" id="{9188FD3F-EC6C-45EA-A2F3-7AD996CF641D}"/>
              </a:ext>
            </a:extLst>
          </p:cNvPr>
          <p:cNvSpPr>
            <a:spLocks noGrp="1"/>
          </p:cNvSpPr>
          <p:nvPr>
            <p:ph idx="1"/>
          </p:nvPr>
        </p:nvSpPr>
        <p:spPr>
          <a:xfrm>
            <a:off x="6717003" y="2339987"/>
            <a:ext cx="4662285" cy="2217939"/>
          </a:xfrm>
        </p:spPr>
        <p:txBody>
          <a:bodyPr>
            <a:normAutofit/>
          </a:bodyPr>
          <a:lstStyle/>
          <a:p>
            <a:pPr marL="0" indent="0" algn="just">
              <a:buNone/>
            </a:pPr>
            <a:r>
              <a:rPr lang="en-US" sz="2400" kern="0">
                <a:latin typeface="Kanit" panose="00000500000000000000" pitchFamily="50" charset="-34"/>
                <a:ea typeface="Open Sans" panose="020B0606030504020204" pitchFamily="34" charset="0"/>
                <a:cs typeface="Kanit" panose="00000500000000000000" pitchFamily="50" charset="-34"/>
              </a:rPr>
              <a:t>Contoh sederhana penggunaan </a:t>
            </a:r>
            <a:r>
              <a:rPr lang="en-US" sz="2400" i="1" kern="0">
                <a:latin typeface="Kanit" panose="00000500000000000000" pitchFamily="50" charset="-34"/>
                <a:ea typeface="Open Sans" panose="020B0606030504020204" pitchFamily="34" charset="0"/>
                <a:cs typeface="Kanit" panose="00000500000000000000" pitchFamily="50" charset="-34"/>
              </a:rPr>
              <a:t>quick sort</a:t>
            </a:r>
            <a:r>
              <a:rPr lang="en-US" sz="2400" kern="0">
                <a:latin typeface="Kanit" panose="00000500000000000000" pitchFamily="50" charset="-34"/>
                <a:ea typeface="Open Sans" panose="020B0606030504020204" pitchFamily="34" charset="0"/>
                <a:cs typeface="Kanit" panose="00000500000000000000" pitchFamily="50" charset="-34"/>
              </a:rPr>
              <a:t> beserta alur kerja dari algoritma itu sendiri. Algoritma quick sort ini akan membagi elemen data menjadi dua bagian dengan elemen pivot sebagai acuan. Proses ini akan berhenti ketika elemen data tidak bisa dibagi lagi.</a:t>
            </a:r>
          </a:p>
        </p:txBody>
      </p:sp>
      <p:pic>
        <p:nvPicPr>
          <p:cNvPr id="3" name="Picture 2">
            <a:extLst>
              <a:ext uri="{FF2B5EF4-FFF2-40B4-BE49-F238E27FC236}">
                <a16:creationId xmlns:a16="http://schemas.microsoft.com/office/drawing/2014/main" id="{130D5635-7FFF-444D-A980-E95C1426E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40" y="2227505"/>
            <a:ext cx="6115904" cy="2867425"/>
          </a:xfrm>
          <a:prstGeom prst="rect">
            <a:avLst/>
          </a:prstGeom>
        </p:spPr>
      </p:pic>
    </p:spTree>
    <p:extLst>
      <p:ext uri="{BB962C8B-B14F-4D97-AF65-F5344CB8AC3E}">
        <p14:creationId xmlns:p14="http://schemas.microsoft.com/office/powerpoint/2010/main" val="1959858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6" name="Rectangle 5">
            <a:extLst>
              <a:ext uri="{FF2B5EF4-FFF2-40B4-BE49-F238E27FC236}">
                <a16:creationId xmlns:a16="http://schemas.microsoft.com/office/drawing/2014/main" id="{D69B8A51-628B-4DE4-A664-6382B1E6EA5F}"/>
              </a:ext>
            </a:extLst>
          </p:cNvPr>
          <p:cNvSpPr/>
          <p:nvPr/>
        </p:nvSpPr>
        <p:spPr>
          <a:xfrm>
            <a:off x="1070859"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 name="Rectangle 6">
            <a:extLst>
              <a:ext uri="{FF2B5EF4-FFF2-40B4-BE49-F238E27FC236}">
                <a16:creationId xmlns:a16="http://schemas.microsoft.com/office/drawing/2014/main" id="{3758BF26-640E-4927-9DC6-CD6D4C860BA7}"/>
              </a:ext>
            </a:extLst>
          </p:cNvPr>
          <p:cNvSpPr/>
          <p:nvPr/>
        </p:nvSpPr>
        <p:spPr>
          <a:xfrm>
            <a:off x="1718931" y="252306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 name="Rectangle 7">
            <a:extLst>
              <a:ext uri="{FF2B5EF4-FFF2-40B4-BE49-F238E27FC236}">
                <a16:creationId xmlns:a16="http://schemas.microsoft.com/office/drawing/2014/main" id="{B2F1CA75-6002-42D9-AB54-76E71F160041}"/>
              </a:ext>
            </a:extLst>
          </p:cNvPr>
          <p:cNvSpPr/>
          <p:nvPr/>
        </p:nvSpPr>
        <p:spPr>
          <a:xfrm>
            <a:off x="2367003" y="251764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9" name="Rectangle 8">
            <a:extLst>
              <a:ext uri="{FF2B5EF4-FFF2-40B4-BE49-F238E27FC236}">
                <a16:creationId xmlns:a16="http://schemas.microsoft.com/office/drawing/2014/main" id="{AC6899E7-C29B-4060-B941-AFE21EBB9FDA}"/>
              </a:ext>
              <a:ext uri="{C183D7F6-B498-43B3-948B-1728B52AA6E4}">
                <adec:decorative xmlns:adec="http://schemas.microsoft.com/office/drawing/2017/decorative" val="0"/>
              </a:ext>
            </a:extLst>
          </p:cNvPr>
          <p:cNvSpPr/>
          <p:nvPr/>
        </p:nvSpPr>
        <p:spPr>
          <a:xfrm>
            <a:off x="3015075" y="2512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11" name="Rectangle 10">
            <a:extLst>
              <a:ext uri="{FF2B5EF4-FFF2-40B4-BE49-F238E27FC236}">
                <a16:creationId xmlns:a16="http://schemas.microsoft.com/office/drawing/2014/main" id="{170BF72A-8D8A-4168-8FA0-9BD6E1E192AA}"/>
              </a:ext>
            </a:extLst>
          </p:cNvPr>
          <p:cNvSpPr/>
          <p:nvPr/>
        </p:nvSpPr>
        <p:spPr>
          <a:xfrm>
            <a:off x="3663147" y="251222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12" name="Rectangle 11">
            <a:extLst>
              <a:ext uri="{FF2B5EF4-FFF2-40B4-BE49-F238E27FC236}">
                <a16:creationId xmlns:a16="http://schemas.microsoft.com/office/drawing/2014/main" id="{1961E87D-46E2-4B0E-9390-63828DB1EBDE}"/>
              </a:ext>
            </a:extLst>
          </p:cNvPr>
          <p:cNvSpPr/>
          <p:nvPr/>
        </p:nvSpPr>
        <p:spPr>
          <a:xfrm>
            <a:off x="4311219" y="2506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14" name="Rectangle 13">
            <a:extLst>
              <a:ext uri="{FF2B5EF4-FFF2-40B4-BE49-F238E27FC236}">
                <a16:creationId xmlns:a16="http://schemas.microsoft.com/office/drawing/2014/main" id="{82B55D21-5B9C-46E1-B9F7-B32E084910FA}"/>
              </a:ext>
            </a:extLst>
          </p:cNvPr>
          <p:cNvSpPr/>
          <p:nvPr/>
        </p:nvSpPr>
        <p:spPr>
          <a:xfrm>
            <a:off x="4959291" y="2501377"/>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 name="TextBox 2">
            <a:extLst>
              <a:ext uri="{FF2B5EF4-FFF2-40B4-BE49-F238E27FC236}">
                <a16:creationId xmlns:a16="http://schemas.microsoft.com/office/drawing/2014/main" id="{ED2867D0-974C-45EF-8DDC-95851DF11D44}"/>
              </a:ext>
            </a:extLst>
          </p:cNvPr>
          <p:cNvSpPr txBox="1"/>
          <p:nvPr/>
        </p:nvSpPr>
        <p:spPr>
          <a:xfrm>
            <a:off x="2964135" y="3136098"/>
            <a:ext cx="605935" cy="338554"/>
          </a:xfrm>
          <a:prstGeom prst="rect">
            <a:avLst/>
          </a:prstGeom>
          <a:noFill/>
        </p:spPr>
        <p:txBody>
          <a:bodyPr wrap="square" rtlCol="0">
            <a:spAutoFit/>
          </a:bodyPr>
          <a:lstStyle/>
          <a:p>
            <a:r>
              <a:rPr lang="en-US" sz="1600"/>
              <a:t>Pivot</a:t>
            </a:r>
            <a:endParaRPr lang="en-ID" sz="1600"/>
          </a:p>
        </p:txBody>
      </p:sp>
      <p:sp>
        <p:nvSpPr>
          <p:cNvPr id="4" name="Rectangle 3">
            <a:extLst>
              <a:ext uri="{FF2B5EF4-FFF2-40B4-BE49-F238E27FC236}">
                <a16:creationId xmlns:a16="http://schemas.microsoft.com/office/drawing/2014/main" id="{250723A2-423C-455B-9F88-07E8312C354F}"/>
              </a:ext>
            </a:extLst>
          </p:cNvPr>
          <p:cNvSpPr/>
          <p:nvPr/>
        </p:nvSpPr>
        <p:spPr>
          <a:xfrm>
            <a:off x="3587163" y="2435551"/>
            <a:ext cx="1950512" cy="66657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a:extLst>
              <a:ext uri="{FF2B5EF4-FFF2-40B4-BE49-F238E27FC236}">
                <a16:creationId xmlns:a16="http://schemas.microsoft.com/office/drawing/2014/main" id="{EDAA07DD-AD4C-410E-AAF4-428F6F491321}"/>
              </a:ext>
            </a:extLst>
          </p:cNvPr>
          <p:cNvSpPr/>
          <p:nvPr/>
        </p:nvSpPr>
        <p:spPr>
          <a:xfrm>
            <a:off x="990023" y="2435551"/>
            <a:ext cx="1950512" cy="66657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21352FB7-D490-4296-A74C-B089A3134EDC}"/>
              </a:ext>
            </a:extLst>
          </p:cNvPr>
          <p:cNvSpPr txBox="1"/>
          <p:nvPr/>
        </p:nvSpPr>
        <p:spPr>
          <a:xfrm>
            <a:off x="3570070" y="3140838"/>
            <a:ext cx="1967605" cy="338554"/>
          </a:xfrm>
          <a:prstGeom prst="rect">
            <a:avLst/>
          </a:prstGeom>
          <a:noFill/>
        </p:spPr>
        <p:txBody>
          <a:bodyPr wrap="square" rtlCol="0">
            <a:spAutoFit/>
          </a:bodyPr>
          <a:lstStyle/>
          <a:p>
            <a:pPr algn="ctr"/>
            <a:r>
              <a:rPr lang="en-US" sz="1600"/>
              <a:t>Partisi 2</a:t>
            </a:r>
            <a:endParaRPr lang="en-ID" sz="1600"/>
          </a:p>
        </p:txBody>
      </p:sp>
      <p:sp>
        <p:nvSpPr>
          <p:cNvPr id="25" name="TextBox 24">
            <a:extLst>
              <a:ext uri="{FF2B5EF4-FFF2-40B4-BE49-F238E27FC236}">
                <a16:creationId xmlns:a16="http://schemas.microsoft.com/office/drawing/2014/main" id="{1AF894E2-DBF2-4E9E-932E-41ECE240492A}"/>
              </a:ext>
            </a:extLst>
          </p:cNvPr>
          <p:cNvSpPr txBox="1"/>
          <p:nvPr/>
        </p:nvSpPr>
        <p:spPr>
          <a:xfrm>
            <a:off x="990023" y="3135134"/>
            <a:ext cx="1950512" cy="338554"/>
          </a:xfrm>
          <a:prstGeom prst="rect">
            <a:avLst/>
          </a:prstGeom>
          <a:noFill/>
        </p:spPr>
        <p:txBody>
          <a:bodyPr wrap="square" rtlCol="0">
            <a:spAutoFit/>
          </a:bodyPr>
          <a:lstStyle/>
          <a:p>
            <a:pPr algn="ctr"/>
            <a:r>
              <a:rPr lang="en-US" sz="1600"/>
              <a:t>Partisi 1</a:t>
            </a:r>
            <a:endParaRPr lang="en-ID" sz="1600"/>
          </a:p>
        </p:txBody>
      </p:sp>
    </p:spTree>
    <p:extLst>
      <p:ext uri="{BB962C8B-B14F-4D97-AF65-F5344CB8AC3E}">
        <p14:creationId xmlns:p14="http://schemas.microsoft.com/office/powerpoint/2010/main" val="37462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23" grpId="0" animBg="1"/>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AF7A96A7-F09E-4D17-AEBA-CE78D677967C}"/>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5" name="TextBox 44">
            <a:extLst>
              <a:ext uri="{FF2B5EF4-FFF2-40B4-BE49-F238E27FC236}">
                <a16:creationId xmlns:a16="http://schemas.microsoft.com/office/drawing/2014/main" id="{1B1548EB-514F-473C-905B-1F6821865325}"/>
              </a:ext>
            </a:extLst>
          </p:cNvPr>
          <p:cNvSpPr txBox="1"/>
          <p:nvPr/>
        </p:nvSpPr>
        <p:spPr>
          <a:xfrm>
            <a:off x="2532335" y="4371641"/>
            <a:ext cx="605935" cy="338554"/>
          </a:xfrm>
          <a:prstGeom prst="rect">
            <a:avLst/>
          </a:prstGeom>
          <a:noFill/>
        </p:spPr>
        <p:txBody>
          <a:bodyPr wrap="square" rtlCol="0">
            <a:spAutoFit/>
          </a:bodyPr>
          <a:lstStyle/>
          <a:p>
            <a:r>
              <a:rPr lang="en-US" sz="1600"/>
              <a:t>Pivot</a:t>
            </a:r>
            <a:endParaRPr lang="en-ID" sz="1600"/>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Tree>
    <p:extLst>
      <p:ext uri="{BB962C8B-B14F-4D97-AF65-F5344CB8AC3E}">
        <p14:creationId xmlns:p14="http://schemas.microsoft.com/office/powerpoint/2010/main" val="71367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2F0FDA65-BBDA-45B2-AF9A-81F2A0C130F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1" name="Rectangle 20">
            <a:extLst>
              <a:ext uri="{FF2B5EF4-FFF2-40B4-BE49-F238E27FC236}">
                <a16:creationId xmlns:a16="http://schemas.microsoft.com/office/drawing/2014/main" id="{486CEA44-56CF-4A2D-B2A0-E7C8182779E5}"/>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27928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8BD1E11-91AD-4D6C-BEB6-5A05658BA47D}"/>
              </a:ext>
            </a:extLst>
          </p:cNvPr>
          <p:cNvGrpSpPr/>
          <p:nvPr/>
        </p:nvGrpSpPr>
        <p:grpSpPr>
          <a:xfrm>
            <a:off x="2644073" y="1404014"/>
            <a:ext cx="6903854" cy="4049972"/>
            <a:chOff x="2644073" y="710539"/>
            <a:chExt cx="6903854" cy="4049972"/>
          </a:xfrm>
        </p:grpSpPr>
        <p:sp>
          <p:nvSpPr>
            <p:cNvPr id="13" name="TextBox 12">
              <a:extLst>
                <a:ext uri="{FF2B5EF4-FFF2-40B4-BE49-F238E27FC236}">
                  <a16:creationId xmlns:a16="http://schemas.microsoft.com/office/drawing/2014/main" id="{0197EEDC-07A7-4088-B68F-1DFFD810CF1B}"/>
                </a:ext>
              </a:extLst>
            </p:cNvPr>
            <p:cNvSpPr txBox="1"/>
            <p:nvPr/>
          </p:nvSpPr>
          <p:spPr>
            <a:xfrm>
              <a:off x="3452191" y="710539"/>
              <a:ext cx="5287618" cy="830997"/>
            </a:xfrm>
            <a:prstGeom prst="rect">
              <a:avLst/>
            </a:prstGeom>
            <a:noFill/>
          </p:spPr>
          <p:txBody>
            <a:bodyPr wrap="square" rtlCol="0">
              <a:spAutoFit/>
            </a:bodyPr>
            <a:lstStyle/>
            <a:p>
              <a:pPr algn="ctr"/>
              <a:r>
                <a:rPr lang="id-ID" sz="4800" b="1" dirty="0">
                  <a:solidFill>
                    <a:srgbClr val="002060"/>
                  </a:solidFill>
                  <a:latin typeface="Montserrat" panose="02000505000000020004" pitchFamily="2" charset="0"/>
                </a:rPr>
                <a:t>IDENTITAS</a:t>
              </a:r>
              <a:endParaRPr lang="en-ID" sz="4800" b="1" dirty="0">
                <a:solidFill>
                  <a:srgbClr val="002060"/>
                </a:solidFill>
                <a:latin typeface="Montserrat" panose="02000505000000020004" pitchFamily="2" charset="0"/>
              </a:endParaRPr>
            </a:p>
          </p:txBody>
        </p:sp>
        <p:sp>
          <p:nvSpPr>
            <p:cNvPr id="14" name="TextBox 13">
              <a:extLst>
                <a:ext uri="{FF2B5EF4-FFF2-40B4-BE49-F238E27FC236}">
                  <a16:creationId xmlns:a16="http://schemas.microsoft.com/office/drawing/2014/main" id="{059A6D3F-D029-42A4-98E4-429B33DC48DD}"/>
                </a:ext>
              </a:extLst>
            </p:cNvPr>
            <p:cNvSpPr txBox="1"/>
            <p:nvPr/>
          </p:nvSpPr>
          <p:spPr>
            <a:xfrm>
              <a:off x="3512905" y="1481308"/>
              <a:ext cx="5166191" cy="461665"/>
            </a:xfrm>
            <a:prstGeom prst="rect">
              <a:avLst/>
            </a:prstGeom>
            <a:noFill/>
          </p:spPr>
          <p:txBody>
            <a:bodyPr wrap="square" rtlCol="0">
              <a:spAutoFit/>
            </a:bodyPr>
            <a:lstStyle/>
            <a:p>
              <a:pPr algn="ctr"/>
              <a:r>
                <a:rPr lang="id-ID" sz="2400" b="1">
                  <a:latin typeface="Montserrat" panose="02000505000000020004" pitchFamily="2" charset="0"/>
                </a:rPr>
                <a:t>ANGGOTA KELOMPOK</a:t>
              </a:r>
              <a:endParaRPr lang="en-ID" sz="2400" b="1" dirty="0">
                <a:latin typeface="Montserrat" panose="02000505000000020004" pitchFamily="2" charset="0"/>
              </a:endParaRPr>
            </a:p>
          </p:txBody>
        </p:sp>
        <p:sp>
          <p:nvSpPr>
            <p:cNvPr id="15" name="TextBox 14">
              <a:extLst>
                <a:ext uri="{FF2B5EF4-FFF2-40B4-BE49-F238E27FC236}">
                  <a16:creationId xmlns:a16="http://schemas.microsoft.com/office/drawing/2014/main" id="{3597487E-1D33-471F-A68E-C0B423B9D9FA}"/>
                </a:ext>
              </a:extLst>
            </p:cNvPr>
            <p:cNvSpPr txBox="1"/>
            <p:nvPr/>
          </p:nvSpPr>
          <p:spPr>
            <a:xfrm>
              <a:off x="2644073" y="2878842"/>
              <a:ext cx="6903854" cy="1881669"/>
            </a:xfrm>
            <a:prstGeom prst="rect">
              <a:avLst/>
            </a:prstGeom>
            <a:noFill/>
          </p:spPr>
          <p:txBody>
            <a:bodyPr wrap="square" rtlCol="0">
              <a:spAutoFit/>
            </a:bodyPr>
            <a:lstStyle/>
            <a:p>
              <a:pPr marL="342900" indent="-342900">
                <a:lnSpc>
                  <a:spcPct val="150000"/>
                </a:lnSpc>
                <a:buFontTx/>
                <a:buAutoNum type="arabicPeriod"/>
              </a:pPr>
              <a:r>
                <a:rPr lang="en-US" sz="2000">
                  <a:latin typeface="Segoe UI" panose="020B0502040204020203" pitchFamily="34" charset="0"/>
                  <a:cs typeface="Segoe UI" panose="020B0502040204020203" pitchFamily="34" charset="0"/>
                </a:rPr>
                <a:t>KADEK FENY SUGIANTARI		(2115101024)  KELAS A</a:t>
              </a:r>
            </a:p>
            <a:p>
              <a:pPr marL="342900" indent="-342900">
                <a:lnSpc>
                  <a:spcPct val="150000"/>
                </a:lnSpc>
                <a:buFontTx/>
                <a:buAutoNum type="arabicPeriod"/>
              </a:pPr>
              <a:r>
                <a:rPr lang="en-US" sz="2000">
                  <a:latin typeface="Segoe UI" panose="020B0502040204020203" pitchFamily="34" charset="0"/>
                  <a:cs typeface="Segoe UI" panose="020B0502040204020203" pitchFamily="34" charset="0"/>
                </a:rPr>
                <a:t>GEDE BAKTI PRATAMA PUTRA	(2115101026)  KELAS A</a:t>
              </a:r>
            </a:p>
            <a:p>
              <a:pPr marL="342900" indent="-342900">
                <a:lnSpc>
                  <a:spcPct val="150000"/>
                </a:lnSpc>
                <a:buFontTx/>
                <a:buAutoNum type="arabicPeriod"/>
              </a:pPr>
              <a:r>
                <a:rPr lang="en-US" sz="2000">
                  <a:latin typeface="Segoe UI" panose="020B0502040204020203" pitchFamily="34" charset="0"/>
                  <a:cs typeface="Segoe UI" panose="020B0502040204020203" pitchFamily="34" charset="0"/>
                </a:rPr>
                <a:t>I GEDE GELGEL ABDIUTAMA		(2115101014)  KELAS A</a:t>
              </a:r>
            </a:p>
            <a:p>
              <a:pPr marL="342900" indent="-342900">
                <a:lnSpc>
                  <a:spcPct val="150000"/>
                </a:lnSpc>
                <a:buFontTx/>
                <a:buAutoNum type="arabicPeriod"/>
              </a:pPr>
              <a:r>
                <a:rPr lang="it-IT" sz="2000">
                  <a:latin typeface="Segoe UI" panose="020B0502040204020203" pitchFamily="34" charset="0"/>
                  <a:cs typeface="Segoe UI" panose="020B0502040204020203" pitchFamily="34" charset="0"/>
                </a:rPr>
                <a:t>I GEDE RISVA DARMA SENTANA	(2115101066)  KELAS B</a:t>
              </a:r>
              <a:endParaRPr lang="en-US" sz="20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70842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2F0FDA65-BBDA-45B2-AF9A-81F2A0C130F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8" name="Rectangle 77">
            <a:extLst>
              <a:ext uri="{FF2B5EF4-FFF2-40B4-BE49-F238E27FC236}">
                <a16:creationId xmlns:a16="http://schemas.microsoft.com/office/drawing/2014/main" id="{2A685793-9BC0-42A8-9FA2-A0B9D60965B8}"/>
              </a:ext>
            </a:extLst>
          </p:cNvPr>
          <p:cNvSpPr/>
          <p:nvPr/>
        </p:nvSpPr>
        <p:spPr>
          <a:xfrm>
            <a:off x="4095195"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E4858DD0-7983-4F1B-ADDF-64FAC30F8CCA}"/>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2831400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2F0FDA65-BBDA-45B2-AF9A-81F2A0C130F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8" name="Rectangle 77">
            <a:extLst>
              <a:ext uri="{FF2B5EF4-FFF2-40B4-BE49-F238E27FC236}">
                <a16:creationId xmlns:a16="http://schemas.microsoft.com/office/drawing/2014/main" id="{2A685793-9BC0-42A8-9FA2-A0B9D60965B8}"/>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D810F821-3862-47CD-BA8B-E96F4803B96B}"/>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856935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2F0FDA65-BBDA-45B2-AF9A-81F2A0C130F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8" name="Rectangle 77">
            <a:extLst>
              <a:ext uri="{FF2B5EF4-FFF2-40B4-BE49-F238E27FC236}">
                <a16:creationId xmlns:a16="http://schemas.microsoft.com/office/drawing/2014/main" id="{2A685793-9BC0-42A8-9FA2-A0B9D60965B8}"/>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098BD510-9BCA-4CF9-BE2D-2E3CDBEFE45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4" name="Rectangle 23">
            <a:extLst>
              <a:ext uri="{FF2B5EF4-FFF2-40B4-BE49-F238E27FC236}">
                <a16:creationId xmlns:a16="http://schemas.microsoft.com/office/drawing/2014/main" id="{21598D82-4B39-41A7-BDC3-87487DD5084F}"/>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15968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2F0FDA65-BBDA-45B2-AF9A-81F2A0C130F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8" name="Rectangle 77">
            <a:extLst>
              <a:ext uri="{FF2B5EF4-FFF2-40B4-BE49-F238E27FC236}">
                <a16:creationId xmlns:a16="http://schemas.microsoft.com/office/drawing/2014/main" id="{2A685793-9BC0-42A8-9FA2-A0B9D60965B8}"/>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098BD510-9BCA-4CF9-BE2D-2E3CDBEFE45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4" name="Rectangle 23">
            <a:extLst>
              <a:ext uri="{FF2B5EF4-FFF2-40B4-BE49-F238E27FC236}">
                <a16:creationId xmlns:a16="http://schemas.microsoft.com/office/drawing/2014/main" id="{4A97BEF1-9080-46BB-B75A-AB04DA58CE2A}"/>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25" name="Rectangle 24">
            <a:extLst>
              <a:ext uri="{FF2B5EF4-FFF2-40B4-BE49-F238E27FC236}">
                <a16:creationId xmlns:a16="http://schemas.microsoft.com/office/drawing/2014/main" id="{CDDB109C-C337-4969-A72F-C92CFACE79B2}"/>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43312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8" name="Rectangle 77">
            <a:extLst>
              <a:ext uri="{FF2B5EF4-FFF2-40B4-BE49-F238E27FC236}">
                <a16:creationId xmlns:a16="http://schemas.microsoft.com/office/drawing/2014/main" id="{2A685793-9BC0-42A8-9FA2-A0B9D60965B8}"/>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098BD510-9BCA-4CF9-BE2D-2E3CDBEFE45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4" name="Rectangle 23">
            <a:extLst>
              <a:ext uri="{FF2B5EF4-FFF2-40B4-BE49-F238E27FC236}">
                <a16:creationId xmlns:a16="http://schemas.microsoft.com/office/drawing/2014/main" id="{4A97BEF1-9080-46BB-B75A-AB04DA58CE2A}"/>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25" name="Rectangle 24">
            <a:extLst>
              <a:ext uri="{FF2B5EF4-FFF2-40B4-BE49-F238E27FC236}">
                <a16:creationId xmlns:a16="http://schemas.microsoft.com/office/drawing/2014/main" id="{A6166566-BE71-4342-85BD-86D1B25EFF2C}"/>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26" name="TextBox 25">
            <a:extLst>
              <a:ext uri="{FF2B5EF4-FFF2-40B4-BE49-F238E27FC236}">
                <a16:creationId xmlns:a16="http://schemas.microsoft.com/office/drawing/2014/main" id="{DBEC7117-9ECB-4AFD-BDD8-7588A6D89A48}"/>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27" name="Rectangle 26">
            <a:extLst>
              <a:ext uri="{FF2B5EF4-FFF2-40B4-BE49-F238E27FC236}">
                <a16:creationId xmlns:a16="http://schemas.microsoft.com/office/drawing/2014/main" id="{2B86A629-E4F3-40AA-97ED-BC4287D578E7}"/>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123350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8" name="Rectangle 77">
            <a:extLst>
              <a:ext uri="{FF2B5EF4-FFF2-40B4-BE49-F238E27FC236}">
                <a16:creationId xmlns:a16="http://schemas.microsoft.com/office/drawing/2014/main" id="{2A685793-9BC0-42A8-9FA2-A0B9D60965B8}"/>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098BD510-9BCA-4CF9-BE2D-2E3CDBEFE45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4" name="Rectangle 23">
            <a:extLst>
              <a:ext uri="{FF2B5EF4-FFF2-40B4-BE49-F238E27FC236}">
                <a16:creationId xmlns:a16="http://schemas.microsoft.com/office/drawing/2014/main" id="{4A97BEF1-9080-46BB-B75A-AB04DA58CE2A}"/>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25" name="Rectangle 24">
            <a:extLst>
              <a:ext uri="{FF2B5EF4-FFF2-40B4-BE49-F238E27FC236}">
                <a16:creationId xmlns:a16="http://schemas.microsoft.com/office/drawing/2014/main" id="{A6166566-BE71-4342-85BD-86D1B25EFF2C}"/>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26" name="Rectangle 25">
            <a:extLst>
              <a:ext uri="{FF2B5EF4-FFF2-40B4-BE49-F238E27FC236}">
                <a16:creationId xmlns:a16="http://schemas.microsoft.com/office/drawing/2014/main" id="{6970E3AF-718F-4544-BF96-299B9645BCBC}"/>
              </a:ext>
              <a:ext uri="{C183D7F6-B498-43B3-948B-1728B52AA6E4}">
                <adec:decorative xmlns:adec="http://schemas.microsoft.com/office/drawing/2017/decorative" val="0"/>
              </a:ext>
            </a:extLst>
          </p:cNvPr>
          <p:cNvSpPr/>
          <p:nvPr/>
        </p:nvSpPr>
        <p:spPr>
          <a:xfrm>
            <a:off x="7119531" y="2328332"/>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28" name="Rectangle 27">
            <a:extLst>
              <a:ext uri="{FF2B5EF4-FFF2-40B4-BE49-F238E27FC236}">
                <a16:creationId xmlns:a16="http://schemas.microsoft.com/office/drawing/2014/main" id="{17ACDA25-030A-42F6-A6E9-C04BB795C2E3}"/>
              </a:ext>
            </a:extLst>
          </p:cNvPr>
          <p:cNvSpPr/>
          <p:nvPr/>
        </p:nvSpPr>
        <p:spPr>
          <a:xfrm>
            <a:off x="7623587"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9" name="Rectangle 28">
            <a:extLst>
              <a:ext uri="{FF2B5EF4-FFF2-40B4-BE49-F238E27FC236}">
                <a16:creationId xmlns:a16="http://schemas.microsoft.com/office/drawing/2014/main" id="{D5BB2019-DBBB-4DC9-AF17-5FE52BD29756}"/>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0" name="Rectangle 29">
            <a:extLst>
              <a:ext uri="{FF2B5EF4-FFF2-40B4-BE49-F238E27FC236}">
                <a16:creationId xmlns:a16="http://schemas.microsoft.com/office/drawing/2014/main" id="{58F9B775-EF5E-4271-A74F-EB7A0908D57C}"/>
              </a:ext>
            </a:extLst>
          </p:cNvPr>
          <p:cNvSpPr/>
          <p:nvPr/>
        </p:nvSpPr>
        <p:spPr>
          <a:xfrm>
            <a:off x="8127643"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1" name="Rectangle 30">
            <a:extLst>
              <a:ext uri="{FF2B5EF4-FFF2-40B4-BE49-F238E27FC236}">
                <a16:creationId xmlns:a16="http://schemas.microsoft.com/office/drawing/2014/main" id="{3DBD563C-4DCD-4FC7-8DB2-872982C52F12}"/>
              </a:ext>
            </a:extLst>
          </p:cNvPr>
          <p:cNvSpPr/>
          <p:nvPr/>
        </p:nvSpPr>
        <p:spPr>
          <a:xfrm>
            <a:off x="863169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32" name="Rectangle 31">
            <a:extLst>
              <a:ext uri="{FF2B5EF4-FFF2-40B4-BE49-F238E27FC236}">
                <a16:creationId xmlns:a16="http://schemas.microsoft.com/office/drawing/2014/main" id="{52A1F250-D64C-4FF8-9F0C-4BC294FB7410}"/>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33" name="Rectangle 32">
            <a:extLst>
              <a:ext uri="{FF2B5EF4-FFF2-40B4-BE49-F238E27FC236}">
                <a16:creationId xmlns:a16="http://schemas.microsoft.com/office/drawing/2014/main" id="{4E698E30-5724-4895-BF0E-946DB5CB4639}"/>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7" name="TextBox 56">
            <a:extLst>
              <a:ext uri="{FF2B5EF4-FFF2-40B4-BE49-F238E27FC236}">
                <a16:creationId xmlns:a16="http://schemas.microsoft.com/office/drawing/2014/main" id="{EA6D618D-A819-43E4-B370-2EFEC9CAB8ED}"/>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58" name="Rectangle 57">
            <a:extLst>
              <a:ext uri="{FF2B5EF4-FFF2-40B4-BE49-F238E27FC236}">
                <a16:creationId xmlns:a16="http://schemas.microsoft.com/office/drawing/2014/main" id="{363B84D9-3B72-4DF0-82D4-8C1BFC46E406}"/>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2576752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8" name="Rectangle 77">
            <a:extLst>
              <a:ext uri="{FF2B5EF4-FFF2-40B4-BE49-F238E27FC236}">
                <a16:creationId xmlns:a16="http://schemas.microsoft.com/office/drawing/2014/main" id="{2A685793-9BC0-42A8-9FA2-A0B9D60965B8}"/>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A46B1B67-A58A-4FFE-8F4F-CA67F7FBA69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D4D0D9B4-9C4C-49D3-BBB8-5EB3F4A3CAA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098BD510-9BCA-4CF9-BE2D-2E3CDBEFE45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4" name="Rectangle 23">
            <a:extLst>
              <a:ext uri="{FF2B5EF4-FFF2-40B4-BE49-F238E27FC236}">
                <a16:creationId xmlns:a16="http://schemas.microsoft.com/office/drawing/2014/main" id="{4A97BEF1-9080-46BB-B75A-AB04DA58CE2A}"/>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25" name="Rectangle 24">
            <a:extLst>
              <a:ext uri="{FF2B5EF4-FFF2-40B4-BE49-F238E27FC236}">
                <a16:creationId xmlns:a16="http://schemas.microsoft.com/office/drawing/2014/main" id="{A6166566-BE71-4342-85BD-86D1B25EFF2C}"/>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2"/>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5607363" y="3749804"/>
            <a:ext cx="1512168" cy="338554"/>
          </a:xfrm>
          <a:prstGeom prst="rect">
            <a:avLst/>
          </a:prstGeom>
          <a:noFill/>
        </p:spPr>
        <p:txBody>
          <a:bodyPr wrap="square" rtlCol="0">
            <a:spAutoFit/>
          </a:bodyPr>
          <a:lstStyle/>
          <a:p>
            <a:pPr algn="ctr"/>
            <a:r>
              <a:rPr lang="en-US" sz="1600"/>
              <a:t>Partisi 1</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290981" y="3751795"/>
            <a:ext cx="2016224" cy="338554"/>
          </a:xfrm>
          <a:prstGeom prst="rect">
            <a:avLst/>
          </a:prstGeom>
          <a:noFill/>
        </p:spPr>
        <p:txBody>
          <a:bodyPr wrap="square" rtlCol="0">
            <a:spAutoFit/>
          </a:bodyPr>
          <a:lstStyle/>
          <a:p>
            <a:pPr algn="ctr"/>
            <a:r>
              <a:rPr lang="en-US" sz="1600"/>
              <a:t>Partisi 2</a:t>
            </a:r>
            <a:endParaRPr lang="en-ID" sz="1600"/>
          </a:p>
        </p:txBody>
      </p:sp>
      <p:sp>
        <p:nvSpPr>
          <p:cNvPr id="57" name="Rectangle 56">
            <a:extLst>
              <a:ext uri="{FF2B5EF4-FFF2-40B4-BE49-F238E27FC236}">
                <a16:creationId xmlns:a16="http://schemas.microsoft.com/office/drawing/2014/main" id="{367E6A98-3159-4224-AF2A-E403AF06D5E5}"/>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88A31F55-A24B-4FA4-8EDE-DD80BD691B09}"/>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3FA2A171-7B42-4E05-B332-044087432F1B}"/>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5C075038-5BE4-42B3-80B4-A28084732064}"/>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1" name="Rectangle 60">
            <a:extLst>
              <a:ext uri="{FF2B5EF4-FFF2-40B4-BE49-F238E27FC236}">
                <a16:creationId xmlns:a16="http://schemas.microsoft.com/office/drawing/2014/main" id="{65360059-20EF-455C-A493-94D209163D67}"/>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02E739CB-B2B7-4D70-96AD-58FE50FD9B19}"/>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3D5C8FB5-4BD5-4156-979D-301B7401B2BE}"/>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4" name="TextBox 63">
            <a:extLst>
              <a:ext uri="{FF2B5EF4-FFF2-40B4-BE49-F238E27FC236}">
                <a16:creationId xmlns:a16="http://schemas.microsoft.com/office/drawing/2014/main" id="{CCEA5ED9-BA42-4B1D-9FFB-1CB25B9D00E9}"/>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65" name="Rectangle 64">
            <a:extLst>
              <a:ext uri="{FF2B5EF4-FFF2-40B4-BE49-F238E27FC236}">
                <a16:creationId xmlns:a16="http://schemas.microsoft.com/office/drawing/2014/main" id="{1DD367D0-244E-42A3-8691-584F3A5FE738}"/>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166563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63" name="Rectangle 62">
            <a:extLst>
              <a:ext uri="{FF2B5EF4-FFF2-40B4-BE49-F238E27FC236}">
                <a16:creationId xmlns:a16="http://schemas.microsoft.com/office/drawing/2014/main" id="{5587CBCC-3BDC-49B2-8D7B-DF625A045265}"/>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6D46F51E-2380-4A05-B794-67E86E76F618}"/>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16802E69-4354-4679-8112-DF2A6B612303}"/>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D0DF40CF-F6A3-44C5-9710-BEB176A9F0C2}"/>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00D640AE-DB34-4854-B722-D33BC821DB97}"/>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3156EA0D-6D69-4A3A-B19F-BCCBD0CEDCE7}"/>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9FFF4FD7-78C9-4B4B-A438-780AEAA41CA3}"/>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B5ACC91F-392D-496D-B44F-1F6C876460D0}"/>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38C0296F-CF1D-47A5-B932-B364BD3AF007}"/>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C2703C2F-AA70-4EA2-AB0D-0EEBD6F07343}"/>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E478974C-4EEB-4C99-AEF0-C9CF55895A88}"/>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8B0E225D-D514-4BAD-A036-3CCB914E3614}"/>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2FC03B4B-5797-473A-A27D-2834C29F11DE}"/>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0" name="TextBox 79">
            <a:extLst>
              <a:ext uri="{FF2B5EF4-FFF2-40B4-BE49-F238E27FC236}">
                <a16:creationId xmlns:a16="http://schemas.microsoft.com/office/drawing/2014/main" id="{4277F1BC-38A6-43FC-AB0E-0F9032403613}"/>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1" name="Rectangle 80">
            <a:extLst>
              <a:ext uri="{FF2B5EF4-FFF2-40B4-BE49-F238E27FC236}">
                <a16:creationId xmlns:a16="http://schemas.microsoft.com/office/drawing/2014/main" id="{9F1685B0-6AA4-4D31-80C3-EC722E54F9D7}"/>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1061670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7" name="TextBox 56">
            <a:extLst>
              <a:ext uri="{FF2B5EF4-FFF2-40B4-BE49-F238E27FC236}">
                <a16:creationId xmlns:a16="http://schemas.microsoft.com/office/drawing/2014/main" id="{C0C05E55-785C-4CFC-960C-F836002785A1}"/>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58" name="Rectangle 57">
            <a:extLst>
              <a:ext uri="{FF2B5EF4-FFF2-40B4-BE49-F238E27FC236}">
                <a16:creationId xmlns:a16="http://schemas.microsoft.com/office/drawing/2014/main" id="{E54FAC20-BE9D-45B7-AF6F-D8F3936A99D2}"/>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3" name="Rectangle 62">
            <a:extLst>
              <a:ext uri="{FF2B5EF4-FFF2-40B4-BE49-F238E27FC236}">
                <a16:creationId xmlns:a16="http://schemas.microsoft.com/office/drawing/2014/main" id="{F1A5610E-0B36-45FB-9373-DEF6479069A5}"/>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E8E54D26-196E-4DD1-BE56-BFEE0611504E}"/>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D9BD66EB-3E36-475C-BF0E-36CBAC315E2D}"/>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E6850630-11F8-4653-8809-B1C7B2A51FFD}"/>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1878631B-4F13-46AE-8919-60A53ED3DF1C}"/>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C9AFA2C4-2192-44C3-B640-647DCEB96306}"/>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9E64CD73-F73D-429C-9BB2-2BF894689B9B}"/>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339EF43A-2913-4176-A2C7-1277366A340F}"/>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7370C030-DF69-4CBD-A19F-C0DE04813E14}"/>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1807C0D8-2CB7-44A3-8F46-EC907420AC75}"/>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95D0B298-999F-419B-A94B-A07AE7AA7AB6}"/>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088765F6-E485-498E-8373-BA9907120BA8}"/>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37F0374C-92A3-4129-9B21-26ABFF4C4F60}"/>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0" name="TextBox 79">
            <a:extLst>
              <a:ext uri="{FF2B5EF4-FFF2-40B4-BE49-F238E27FC236}">
                <a16:creationId xmlns:a16="http://schemas.microsoft.com/office/drawing/2014/main" id="{8377DD80-F556-4119-80FF-5361C379750F}"/>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1" name="Rectangle 80">
            <a:extLst>
              <a:ext uri="{FF2B5EF4-FFF2-40B4-BE49-F238E27FC236}">
                <a16:creationId xmlns:a16="http://schemas.microsoft.com/office/drawing/2014/main" id="{00324409-AABB-4943-8AC8-A21412B43163}"/>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834918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1" name="TextBox 60">
            <a:extLst>
              <a:ext uri="{FF2B5EF4-FFF2-40B4-BE49-F238E27FC236}">
                <a16:creationId xmlns:a16="http://schemas.microsoft.com/office/drawing/2014/main" id="{6B0D946F-D649-4C56-95AA-3561939A9256}"/>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2" name="Rectangle 61">
            <a:extLst>
              <a:ext uri="{FF2B5EF4-FFF2-40B4-BE49-F238E27FC236}">
                <a16:creationId xmlns:a16="http://schemas.microsoft.com/office/drawing/2014/main" id="{C0DE14C4-53FF-49C0-A053-18C75A60AF28}"/>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DABCE955-8AA4-410B-9067-0EC209430EEF}"/>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73E4691B-4425-423A-BB62-220E96628AB3}"/>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EC262E74-1E38-415A-A063-3EF2CA4B5FD1}"/>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38786756-E04E-40E7-8679-0732859C7C47}"/>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4B7D12E9-CB4C-41D2-8F00-14C1994052F4}"/>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67618DB1-49E4-428A-973B-CEAFECBE585E}"/>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444B02A4-E2E8-441B-815C-91EF78E88A1C}"/>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971B3228-98D3-4967-93F7-288583228DC5}"/>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DD2918B0-587F-4DF5-A6D1-18BB8A9B8788}"/>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D8F9A013-B48B-4476-9F79-ED2C26280B02}"/>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A86E9DD9-601D-437D-8ECC-60EAF250EA6C}"/>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AA069318-4741-4CBF-BA01-584570E551C3}"/>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51E89B6B-63BE-4F7C-975C-1418F1CF0F78}"/>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2" name="TextBox 81">
            <a:extLst>
              <a:ext uri="{FF2B5EF4-FFF2-40B4-BE49-F238E27FC236}">
                <a16:creationId xmlns:a16="http://schemas.microsoft.com/office/drawing/2014/main" id="{9315C54B-DE84-4AF7-950D-7934B59D1C40}"/>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3" name="Rectangle 82">
            <a:extLst>
              <a:ext uri="{FF2B5EF4-FFF2-40B4-BE49-F238E27FC236}">
                <a16:creationId xmlns:a16="http://schemas.microsoft.com/office/drawing/2014/main" id="{997AFDF1-75F9-4D48-9355-C2C1119CCFEB}"/>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4004443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490EB8-9403-46DD-87F3-9555EAEC3D69}"/>
              </a:ext>
            </a:extLst>
          </p:cNvPr>
          <p:cNvGrpSpPr/>
          <p:nvPr/>
        </p:nvGrpSpPr>
        <p:grpSpPr>
          <a:xfrm>
            <a:off x="819719" y="2441065"/>
            <a:ext cx="6580412" cy="1975871"/>
            <a:chOff x="819719" y="2441065"/>
            <a:chExt cx="6580412" cy="1975871"/>
          </a:xfrm>
        </p:grpSpPr>
        <p:sp>
          <p:nvSpPr>
            <p:cNvPr id="6" name="TextBox 5">
              <a:extLst>
                <a:ext uri="{FF2B5EF4-FFF2-40B4-BE49-F238E27FC236}">
                  <a16:creationId xmlns:a16="http://schemas.microsoft.com/office/drawing/2014/main" id="{90B4829F-E74C-4FEE-AF72-D241222000DF}"/>
                </a:ext>
              </a:extLst>
            </p:cNvPr>
            <p:cNvSpPr txBox="1"/>
            <p:nvPr/>
          </p:nvSpPr>
          <p:spPr>
            <a:xfrm>
              <a:off x="819719" y="3893716"/>
              <a:ext cx="6580412" cy="523220"/>
            </a:xfrm>
            <a:prstGeom prst="rect">
              <a:avLst/>
            </a:prstGeom>
            <a:noFill/>
          </p:spPr>
          <p:txBody>
            <a:bodyPr wrap="square" rtlCol="0">
              <a:spAutoFit/>
            </a:bodyPr>
            <a:lstStyle/>
            <a:p>
              <a:pPr algn="ctr"/>
              <a:r>
                <a:rPr lang="en-US" altLang="ko-KR" sz="2800" b="1">
                  <a:latin typeface="Open Sans" panose="020B0606030504020204" pitchFamily="34" charset="0"/>
                  <a:ea typeface="Open Sans" panose="020B0606030504020204" pitchFamily="34" charset="0"/>
                  <a:cs typeface="Open Sans" panose="020B0606030504020204" pitchFamily="34" charset="0"/>
                </a:rPr>
                <a:t>Insertion Sort</a:t>
              </a:r>
              <a:endParaRPr lang="ko-KR" altLang="en-US" sz="2400" b="1" dirty="0">
                <a:latin typeface="Open Sans" panose="020B0606030504020204" pitchFamily="34" charset="0"/>
                <a:cs typeface="Open Sans" panose="020B0606030504020204" pitchFamily="34" charset="0"/>
              </a:endParaRPr>
            </a:p>
          </p:txBody>
        </p:sp>
        <p:sp>
          <p:nvSpPr>
            <p:cNvPr id="7" name="Oval 6">
              <a:extLst>
                <a:ext uri="{FF2B5EF4-FFF2-40B4-BE49-F238E27FC236}">
                  <a16:creationId xmlns:a16="http://schemas.microsoft.com/office/drawing/2014/main" id="{4CDFEAB1-A632-4832-AA87-113E06824C93}"/>
                </a:ext>
              </a:extLst>
            </p:cNvPr>
            <p:cNvSpPr/>
            <p:nvPr/>
          </p:nvSpPr>
          <p:spPr>
            <a:xfrm>
              <a:off x="3438579" y="2441065"/>
              <a:ext cx="1353291" cy="1353291"/>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8" name="Graphic 7" descr="Database">
              <a:hlinkClick r:id="rId2" action="ppaction://hlinksldjump"/>
              <a:extLst>
                <a:ext uri="{FF2B5EF4-FFF2-40B4-BE49-F238E27FC236}">
                  <a16:creationId xmlns:a16="http://schemas.microsoft.com/office/drawing/2014/main" id="{CABF5FA9-F5EB-4878-9401-ECAF73C602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510" y="2715191"/>
              <a:ext cx="797115" cy="797115"/>
            </a:xfrm>
            <a:prstGeom prst="rect">
              <a:avLst/>
            </a:prstGeom>
          </p:spPr>
        </p:pic>
      </p:grpSp>
      <p:grpSp>
        <p:nvGrpSpPr>
          <p:cNvPr id="3" name="Group 2">
            <a:extLst>
              <a:ext uri="{FF2B5EF4-FFF2-40B4-BE49-F238E27FC236}">
                <a16:creationId xmlns:a16="http://schemas.microsoft.com/office/drawing/2014/main" id="{5328B923-7FC6-45CC-A465-3C80A3774C8E}"/>
              </a:ext>
            </a:extLst>
          </p:cNvPr>
          <p:cNvGrpSpPr/>
          <p:nvPr/>
        </p:nvGrpSpPr>
        <p:grpSpPr>
          <a:xfrm>
            <a:off x="4791870" y="2441065"/>
            <a:ext cx="6580412" cy="1975871"/>
            <a:chOff x="4791870" y="2441065"/>
            <a:chExt cx="6580412" cy="1975871"/>
          </a:xfrm>
        </p:grpSpPr>
        <p:sp>
          <p:nvSpPr>
            <p:cNvPr id="9" name="TextBox 8">
              <a:extLst>
                <a:ext uri="{FF2B5EF4-FFF2-40B4-BE49-F238E27FC236}">
                  <a16:creationId xmlns:a16="http://schemas.microsoft.com/office/drawing/2014/main" id="{8AAECBB4-6853-462C-B424-C3380289FF83}"/>
                </a:ext>
              </a:extLst>
            </p:cNvPr>
            <p:cNvSpPr txBox="1"/>
            <p:nvPr/>
          </p:nvSpPr>
          <p:spPr>
            <a:xfrm>
              <a:off x="4791870" y="3893716"/>
              <a:ext cx="6580412" cy="523220"/>
            </a:xfrm>
            <a:prstGeom prst="rect">
              <a:avLst/>
            </a:prstGeom>
            <a:noFill/>
          </p:spPr>
          <p:txBody>
            <a:bodyPr wrap="square" rtlCol="0">
              <a:spAutoFit/>
            </a:bodyPr>
            <a:lstStyle/>
            <a:p>
              <a:pPr algn="ctr"/>
              <a:r>
                <a:rPr lang="en-US" altLang="ko-KR" sz="2800" b="1">
                  <a:latin typeface="Open Sans" panose="020B0606030504020204" pitchFamily="34" charset="0"/>
                  <a:ea typeface="Open Sans" panose="020B0606030504020204" pitchFamily="34" charset="0"/>
                  <a:cs typeface="Open Sans" panose="020B0606030504020204" pitchFamily="34" charset="0"/>
                </a:rPr>
                <a:t>Quick Sort</a:t>
              </a:r>
              <a:endParaRPr lang="ko-KR" altLang="en-US" sz="2400" b="1" dirty="0">
                <a:latin typeface="Open Sans" panose="020B0606030504020204" pitchFamily="34" charset="0"/>
                <a:cs typeface="Open Sans" panose="020B0606030504020204" pitchFamily="34" charset="0"/>
              </a:endParaRPr>
            </a:p>
          </p:txBody>
        </p:sp>
        <p:sp>
          <p:nvSpPr>
            <p:cNvPr id="10" name="Oval 9">
              <a:extLst>
                <a:ext uri="{FF2B5EF4-FFF2-40B4-BE49-F238E27FC236}">
                  <a16:creationId xmlns:a16="http://schemas.microsoft.com/office/drawing/2014/main" id="{8585F1EB-4484-484B-9A0C-72453F652F1E}"/>
                </a:ext>
              </a:extLst>
            </p:cNvPr>
            <p:cNvSpPr/>
            <p:nvPr/>
          </p:nvSpPr>
          <p:spPr>
            <a:xfrm>
              <a:off x="7410730" y="2441065"/>
              <a:ext cx="1353291" cy="1353291"/>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11" name="Graphic 10" descr="Database">
              <a:hlinkClick r:id="rId5" action="ppaction://hlinksldjump"/>
              <a:extLst>
                <a:ext uri="{FF2B5EF4-FFF2-40B4-BE49-F238E27FC236}">
                  <a16:creationId xmlns:a16="http://schemas.microsoft.com/office/drawing/2014/main" id="{8DD5A8D9-B687-40AB-812E-67FF7F1748C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9661" y="2715191"/>
              <a:ext cx="797115" cy="797115"/>
            </a:xfrm>
            <a:prstGeom prst="rect">
              <a:avLst/>
            </a:prstGeom>
          </p:spPr>
        </p:pic>
      </p:grpSp>
    </p:spTree>
    <p:extLst>
      <p:ext uri="{BB962C8B-B14F-4D97-AF65-F5344CB8AC3E}">
        <p14:creationId xmlns:p14="http://schemas.microsoft.com/office/powerpoint/2010/main" val="328411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1" name="Rectangle 60">
            <a:extLst>
              <a:ext uri="{FF2B5EF4-FFF2-40B4-BE49-F238E27FC236}">
                <a16:creationId xmlns:a16="http://schemas.microsoft.com/office/drawing/2014/main" id="{66B9F154-F4F5-4AEC-BCDD-3979671E11B2}"/>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2" name="TextBox 61">
            <a:extLst>
              <a:ext uri="{FF2B5EF4-FFF2-40B4-BE49-F238E27FC236}">
                <a16:creationId xmlns:a16="http://schemas.microsoft.com/office/drawing/2014/main" id="{23A64541-BE03-467A-9CC7-5F13900AFABE}"/>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3" name="Rectangle 62">
            <a:extLst>
              <a:ext uri="{FF2B5EF4-FFF2-40B4-BE49-F238E27FC236}">
                <a16:creationId xmlns:a16="http://schemas.microsoft.com/office/drawing/2014/main" id="{38DC0526-48C2-442B-9FD1-A9A35D6E763F}"/>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33165F33-1D26-4DF8-9696-6ECE46219C75}"/>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3A062A1C-F4EA-47AA-B268-878FBB84DFFE}"/>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F7193347-6A2B-44B7-A574-175A71A0ED8B}"/>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F387DE56-554F-48E1-AA58-E8150619F2A7}"/>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E7DC3D81-ED33-4621-819E-120BBB4D8B11}"/>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043D58A1-B474-4121-A584-3432DAAED646}"/>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6E0D5845-6BD8-4162-A554-24B95E5A6147}"/>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685ED2B9-48DA-492C-847A-5A5FF96EF817}"/>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10743EF0-5ADC-4062-BBD9-DA80354895F4}"/>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907ABEE1-DB1C-4AF8-B0AF-E715EE9D2113}"/>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2C2D260B-576A-4DBC-A942-0758CB385F83}"/>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546C314A-8A92-41A7-9E4E-64547C73956C}"/>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63978793-EDD4-4887-9071-44798C670F49}"/>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3" name="TextBox 82">
            <a:extLst>
              <a:ext uri="{FF2B5EF4-FFF2-40B4-BE49-F238E27FC236}">
                <a16:creationId xmlns:a16="http://schemas.microsoft.com/office/drawing/2014/main" id="{E2FC12AC-CAA8-4A7D-9A80-52C8680AFCCB}"/>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4" name="Rectangle 83">
            <a:extLst>
              <a:ext uri="{FF2B5EF4-FFF2-40B4-BE49-F238E27FC236}">
                <a16:creationId xmlns:a16="http://schemas.microsoft.com/office/drawing/2014/main" id="{50FD4E94-7E29-4393-8756-19B50C11174B}"/>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972407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2" name="TextBox 61">
            <a:extLst>
              <a:ext uri="{FF2B5EF4-FFF2-40B4-BE49-F238E27FC236}">
                <a16:creationId xmlns:a16="http://schemas.microsoft.com/office/drawing/2014/main" id="{AEF381A3-2204-4976-BE57-28026D0B46E1}"/>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3" name="Rectangle 62">
            <a:extLst>
              <a:ext uri="{FF2B5EF4-FFF2-40B4-BE49-F238E27FC236}">
                <a16:creationId xmlns:a16="http://schemas.microsoft.com/office/drawing/2014/main" id="{3C8415DF-D677-487A-BC6F-1924231D79BD}"/>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F70220BF-D15A-42F0-A01B-9CFD1A5132CF}"/>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D9970A1D-FA46-4DDE-8BB6-6D6943E1034A}"/>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758F03E7-7202-44A6-96EB-1E812CA78EA9}"/>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6910F09B-7F6E-4EC6-BAFA-91B0473ECF55}"/>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998D74D7-A217-4449-8DC0-72D22AF9FA25}"/>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B4302BA7-F17F-4D82-86CE-EA25176B64D8}"/>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0EE84A60-3D0E-453D-AD72-ABDD541C55B7}"/>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DCA06CF1-8B66-457C-8645-904F7E160084}"/>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52B04379-394E-4B75-A2E0-7112B55CAC90}"/>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132B95A6-9A0D-4796-B83B-DB495F29011D}"/>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AD0837CF-911D-4ACA-8A1B-D11519CEFB02}"/>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ED54A55B-E8E9-45F9-B7BC-97B61564878F}"/>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B2054CA4-79C5-4EC8-B5B8-0CE3004A0B8E}"/>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3" name="TextBox 82">
            <a:extLst>
              <a:ext uri="{FF2B5EF4-FFF2-40B4-BE49-F238E27FC236}">
                <a16:creationId xmlns:a16="http://schemas.microsoft.com/office/drawing/2014/main" id="{C5DE6D16-0FD0-4F93-B0F5-69EFC8C3D7DF}"/>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4" name="Rectangle 83">
            <a:extLst>
              <a:ext uri="{FF2B5EF4-FFF2-40B4-BE49-F238E27FC236}">
                <a16:creationId xmlns:a16="http://schemas.microsoft.com/office/drawing/2014/main" id="{F0A446EA-3D88-4AC3-88CB-803B10CCCC93}"/>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634C96F3-3191-4868-9B5C-8722375AD346}"/>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Tree>
    <p:extLst>
      <p:ext uri="{BB962C8B-B14F-4D97-AF65-F5344CB8AC3E}">
        <p14:creationId xmlns:p14="http://schemas.microsoft.com/office/powerpoint/2010/main" val="146077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1" name="Rectangle 60">
            <a:extLst>
              <a:ext uri="{FF2B5EF4-FFF2-40B4-BE49-F238E27FC236}">
                <a16:creationId xmlns:a16="http://schemas.microsoft.com/office/drawing/2014/main" id="{66B9F154-F4F5-4AEC-BCDD-3979671E11B2}"/>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2" name="Rectangle 61">
            <a:extLst>
              <a:ext uri="{FF2B5EF4-FFF2-40B4-BE49-F238E27FC236}">
                <a16:creationId xmlns:a16="http://schemas.microsoft.com/office/drawing/2014/main" id="{45DBDF02-8D0D-4A08-956A-B6BBA48A9B68}"/>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3" name="TextBox 62">
            <a:extLst>
              <a:ext uri="{FF2B5EF4-FFF2-40B4-BE49-F238E27FC236}">
                <a16:creationId xmlns:a16="http://schemas.microsoft.com/office/drawing/2014/main" id="{C0848F7D-3D0F-4FAD-88DB-FD766D33AF96}"/>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4" name="Rectangle 63">
            <a:extLst>
              <a:ext uri="{FF2B5EF4-FFF2-40B4-BE49-F238E27FC236}">
                <a16:creationId xmlns:a16="http://schemas.microsoft.com/office/drawing/2014/main" id="{4ADFCE93-C2DF-45D2-AE5F-28CF8666C06E}"/>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3934D3FE-6F0D-4430-BE2C-EA03C7077BB9}"/>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8" name="Rectangle 67">
            <a:extLst>
              <a:ext uri="{FF2B5EF4-FFF2-40B4-BE49-F238E27FC236}">
                <a16:creationId xmlns:a16="http://schemas.microsoft.com/office/drawing/2014/main" id="{E8213BC2-E448-46C0-98A2-7CB72432EAEB}"/>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E633D426-78D8-41DC-B928-2D74FCCABA7A}"/>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511784D4-230C-487B-A8B5-AC695A5C2B42}"/>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63E061F4-C239-458E-909C-58C5B5B79367}"/>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FF647AA6-7CED-4B9B-A952-069ADE176817}"/>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03E1E656-C4C6-406E-9A18-15282AB81B88}"/>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96A13EBB-E8FA-4CE7-B4D7-4BAE71588701}"/>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7BB26D52-14AE-490F-A262-6E3513475431}"/>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02AB28C0-7298-4DB0-8D73-9D2B5D98DA9A}"/>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04B3EC8D-D985-47E1-B934-1B6227407A75}"/>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9458C887-79E8-41FD-BAE5-75DD8B19ADB8}"/>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597BAAB8-D148-4434-8951-3ECDDC37E9DC}"/>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4" name="TextBox 83">
            <a:extLst>
              <a:ext uri="{FF2B5EF4-FFF2-40B4-BE49-F238E27FC236}">
                <a16:creationId xmlns:a16="http://schemas.microsoft.com/office/drawing/2014/main" id="{F1E449E6-D895-49D0-8D1E-5A75418DFD89}"/>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5" name="Rectangle 84">
            <a:extLst>
              <a:ext uri="{FF2B5EF4-FFF2-40B4-BE49-F238E27FC236}">
                <a16:creationId xmlns:a16="http://schemas.microsoft.com/office/drawing/2014/main" id="{A657E6E1-F470-43CA-A53C-432C9DD2451D}"/>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63393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3" name="Rectangle 62">
            <a:extLst>
              <a:ext uri="{FF2B5EF4-FFF2-40B4-BE49-F238E27FC236}">
                <a16:creationId xmlns:a16="http://schemas.microsoft.com/office/drawing/2014/main" id="{A981B4A9-75DE-4AA2-BC25-483671071967}"/>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8CDBA19A-D82E-4F41-A3E4-0149EB7A1965}"/>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5" name="TextBox 64">
            <a:extLst>
              <a:ext uri="{FF2B5EF4-FFF2-40B4-BE49-F238E27FC236}">
                <a16:creationId xmlns:a16="http://schemas.microsoft.com/office/drawing/2014/main" id="{C628115F-E0B4-4E2E-B685-67F972DE69AA}"/>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6" name="Rectangle 65">
            <a:extLst>
              <a:ext uri="{FF2B5EF4-FFF2-40B4-BE49-F238E27FC236}">
                <a16:creationId xmlns:a16="http://schemas.microsoft.com/office/drawing/2014/main" id="{EC8EFD85-E275-45B6-9B57-783AB3504CE3}"/>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69" name="Rectangle 68">
            <a:extLst>
              <a:ext uri="{FF2B5EF4-FFF2-40B4-BE49-F238E27FC236}">
                <a16:creationId xmlns:a16="http://schemas.microsoft.com/office/drawing/2014/main" id="{74EE7551-C8B7-4AA6-8D51-C595B46EC9F7}"/>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403CE971-7E66-4F72-8D54-4BB92C52A74D}"/>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55BC7DE1-9E16-48CE-B4DE-C198FD0AA7E4}"/>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60681AD9-5F37-47D9-9F76-E8B814311A68}"/>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49554F22-972C-4E26-94E1-0E629FDFF622}"/>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58A1C405-8C2D-4C95-88E6-67AB7CA98889}"/>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91DBEDCB-0A91-4666-89B6-104645DC96BB}"/>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6122FF31-9C7A-483F-8FB9-23642F4F7230}"/>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40968652-A586-430D-9894-BBC2D1A82C92}"/>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84DB38B1-F63F-4848-93AD-0CC4BED9E690}"/>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9A096847-EAF4-4B29-B2F2-4D8EC9F9B6CB}"/>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BB80ABCC-CEC2-4094-BA57-90C51539B7DA}"/>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737A7C54-3548-4E89-AD08-E3ACD10529B1}"/>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6" name="TextBox 85">
            <a:extLst>
              <a:ext uri="{FF2B5EF4-FFF2-40B4-BE49-F238E27FC236}">
                <a16:creationId xmlns:a16="http://schemas.microsoft.com/office/drawing/2014/main" id="{399C39FA-1D1B-4528-AB25-AECB333CE0E5}"/>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7" name="Rectangle 86">
            <a:extLst>
              <a:ext uri="{FF2B5EF4-FFF2-40B4-BE49-F238E27FC236}">
                <a16:creationId xmlns:a16="http://schemas.microsoft.com/office/drawing/2014/main" id="{F9C5C9ED-A361-4F5B-9BE0-274C408A283B}"/>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2975045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3" name="Rectangle 62">
            <a:extLst>
              <a:ext uri="{FF2B5EF4-FFF2-40B4-BE49-F238E27FC236}">
                <a16:creationId xmlns:a16="http://schemas.microsoft.com/office/drawing/2014/main" id="{22947076-DC53-4B9C-BCF3-26A7E2AA2A7F}"/>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F4DE1FE7-0A66-453B-B98B-7F4635CF256B}"/>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5" name="Rectangle 64">
            <a:extLst>
              <a:ext uri="{FF2B5EF4-FFF2-40B4-BE49-F238E27FC236}">
                <a16:creationId xmlns:a16="http://schemas.microsoft.com/office/drawing/2014/main" id="{9BDAD987-04F4-4459-A0F1-072A4EB19794}"/>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6" name="TextBox 65">
            <a:extLst>
              <a:ext uri="{FF2B5EF4-FFF2-40B4-BE49-F238E27FC236}">
                <a16:creationId xmlns:a16="http://schemas.microsoft.com/office/drawing/2014/main" id="{993013FD-C87F-4EE8-A0D7-21DA5FBE0633}"/>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7" name="Rectangle 66">
            <a:extLst>
              <a:ext uri="{FF2B5EF4-FFF2-40B4-BE49-F238E27FC236}">
                <a16:creationId xmlns:a16="http://schemas.microsoft.com/office/drawing/2014/main" id="{E9C5995B-EB4E-4C00-A62A-39A4BFA06AF4}"/>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0" name="Rectangle 69">
            <a:extLst>
              <a:ext uri="{FF2B5EF4-FFF2-40B4-BE49-F238E27FC236}">
                <a16:creationId xmlns:a16="http://schemas.microsoft.com/office/drawing/2014/main" id="{6B08FC9F-091E-4886-98EC-81AC8E91E72A}"/>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17D8FC76-6337-4247-825C-7EE25CE48FFF}"/>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95730948-DE74-4095-BBDE-18C372564C42}"/>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7064E3B3-7421-4CEF-AB45-63AABA28EC8B}"/>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BF5A02A7-2A79-487E-9D81-34163BE8AB43}"/>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A24D7C75-9142-464F-9562-44AF1891717F}"/>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6F513EAF-856E-4637-BDF7-C0ED9B40BDCC}"/>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A5BD439D-5007-42A2-A6CB-361DDA8AC12F}"/>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922549FE-DEA7-4485-A36A-4746D8AE58FA}"/>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508C3741-ED9B-44EF-95AD-46488EEBD733}"/>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A3CA06BB-8594-4850-860B-A6C14A03F75D}"/>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0B538792-9D62-4822-BEC7-B01794FD50A3}"/>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6" name="Rectangle 85">
            <a:extLst>
              <a:ext uri="{FF2B5EF4-FFF2-40B4-BE49-F238E27FC236}">
                <a16:creationId xmlns:a16="http://schemas.microsoft.com/office/drawing/2014/main" id="{D05E316B-E06D-45FB-BDAC-8EE0BF862843}"/>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7" name="TextBox 86">
            <a:extLst>
              <a:ext uri="{FF2B5EF4-FFF2-40B4-BE49-F238E27FC236}">
                <a16:creationId xmlns:a16="http://schemas.microsoft.com/office/drawing/2014/main" id="{D846BD3C-06F3-4D4C-9EC1-91E0F7D32DC4}"/>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8" name="Rectangle 87">
            <a:extLst>
              <a:ext uri="{FF2B5EF4-FFF2-40B4-BE49-F238E27FC236}">
                <a16:creationId xmlns:a16="http://schemas.microsoft.com/office/drawing/2014/main" id="{ADC670F3-F180-4CAC-BBDE-2449AD569A9E}"/>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256444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5" name="Rectangle 64">
            <a:extLst>
              <a:ext uri="{FF2B5EF4-FFF2-40B4-BE49-F238E27FC236}">
                <a16:creationId xmlns:a16="http://schemas.microsoft.com/office/drawing/2014/main" id="{E6537BA0-DBA1-4C6B-9BD4-F304BBCCF503}"/>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CC413556-B348-40E5-AFB1-C911F7FB4C7E}"/>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E0AFFECD-C3C1-441D-B75B-1CBA12AF6429}"/>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8" name="TextBox 67">
            <a:extLst>
              <a:ext uri="{FF2B5EF4-FFF2-40B4-BE49-F238E27FC236}">
                <a16:creationId xmlns:a16="http://schemas.microsoft.com/office/drawing/2014/main" id="{F321F4DC-9C71-42D6-88F5-8C42F35BE75B}"/>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9" name="Rectangle 68">
            <a:extLst>
              <a:ext uri="{FF2B5EF4-FFF2-40B4-BE49-F238E27FC236}">
                <a16:creationId xmlns:a16="http://schemas.microsoft.com/office/drawing/2014/main" id="{7B0161AB-9CEB-49AB-AAFF-81CFCBE61076}"/>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8E31270C-305E-43C6-952C-A9FF511EF59D}"/>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68A7C5EF-C72E-4FC5-92E5-3AC89D127A6C}"/>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90A67652-C9BD-4410-A1D7-E7659EB547BB}"/>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95A64D12-9BC2-4105-B746-719D526EA57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66991778-EE83-42BB-B271-ABD9959121DF}"/>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5DB8A178-5350-4CF0-95FC-5620CE355093}"/>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A72B8DAB-560C-4570-A2CB-EE199650E282}"/>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38EA12D0-EE29-4208-AE07-1A09C797B4BD}"/>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50484303-6347-4F9F-9A5F-403DC14F7A54}"/>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38F9FF0E-1EDB-4BDA-8D81-5241B4F00A31}"/>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6" name="Rectangle 85">
            <a:extLst>
              <a:ext uri="{FF2B5EF4-FFF2-40B4-BE49-F238E27FC236}">
                <a16:creationId xmlns:a16="http://schemas.microsoft.com/office/drawing/2014/main" id="{3835705E-B00F-40F2-91C2-8B0D7F770D51}"/>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7" name="Rectangle 86">
            <a:extLst>
              <a:ext uri="{FF2B5EF4-FFF2-40B4-BE49-F238E27FC236}">
                <a16:creationId xmlns:a16="http://schemas.microsoft.com/office/drawing/2014/main" id="{6EFC599B-55A7-4223-BE9E-D66A1B2B748E}"/>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8" name="Rectangle 87">
            <a:extLst>
              <a:ext uri="{FF2B5EF4-FFF2-40B4-BE49-F238E27FC236}">
                <a16:creationId xmlns:a16="http://schemas.microsoft.com/office/drawing/2014/main" id="{311B31F9-AF5A-41E3-ADF1-A8CB333CBF28}"/>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9" name="TextBox 88">
            <a:extLst>
              <a:ext uri="{FF2B5EF4-FFF2-40B4-BE49-F238E27FC236}">
                <a16:creationId xmlns:a16="http://schemas.microsoft.com/office/drawing/2014/main" id="{3CC65EFE-A2E6-49D7-8CAB-03FD1513F5D5}"/>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90" name="Rectangle 89">
            <a:extLst>
              <a:ext uri="{FF2B5EF4-FFF2-40B4-BE49-F238E27FC236}">
                <a16:creationId xmlns:a16="http://schemas.microsoft.com/office/drawing/2014/main" id="{9A2D71BB-480F-4886-ABAC-A4AE903B3CE9}"/>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2607499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5" name="Rectangle 64">
            <a:extLst>
              <a:ext uri="{FF2B5EF4-FFF2-40B4-BE49-F238E27FC236}">
                <a16:creationId xmlns:a16="http://schemas.microsoft.com/office/drawing/2014/main" id="{E6537BA0-DBA1-4C6B-9BD4-F304BBCCF503}"/>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29F613E0-BABE-4E53-98B7-B4EBFD135BE9}"/>
              </a:ext>
            </a:extLst>
          </p:cNvPr>
          <p:cNvSpPr/>
          <p:nvPr/>
        </p:nvSpPr>
        <p:spPr>
          <a:xfrm>
            <a:off x="8803149" y="4597622"/>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F55FE12E-2900-427A-82D8-65072DA73222}"/>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1DDD957C-5A9D-4234-8C80-C472D2E0F903}"/>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7" name="TextBox 66">
            <a:extLst>
              <a:ext uri="{FF2B5EF4-FFF2-40B4-BE49-F238E27FC236}">
                <a16:creationId xmlns:a16="http://schemas.microsoft.com/office/drawing/2014/main" id="{6D13CB90-3387-4808-8FAC-7BFE7730CA9B}"/>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8" name="Rectangle 67">
            <a:extLst>
              <a:ext uri="{FF2B5EF4-FFF2-40B4-BE49-F238E27FC236}">
                <a16:creationId xmlns:a16="http://schemas.microsoft.com/office/drawing/2014/main" id="{E1C04BE6-B0CA-4270-89E9-BB3344F41331}"/>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F78A6F80-D0A7-49BC-A578-40D0065AE0E1}"/>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6B26930C-4294-4D32-85DE-FA7239131F98}"/>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127BFAE6-F7A3-48AF-977E-DC3AD8DEFB28}"/>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FA5A633C-A772-472B-82A7-2EA1BC647CED}"/>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8F4B009C-6847-4490-A81A-F1970BF3797E}"/>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E65B9408-EF86-4E0C-9591-B8770421C244}"/>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24918FE8-9E48-432F-AC55-C0485852745A}"/>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B39A8FB7-75F8-426F-ABB1-0D5BF4339793}"/>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E433EF90-3F06-4C09-8F20-E7DAD621CC97}"/>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83CAF9AF-F59D-4A19-B99A-348DA23744DC}"/>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3ABA86F9-49AF-40E1-8E4F-C0F65FD33D1F}"/>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6" name="Rectangle 85">
            <a:extLst>
              <a:ext uri="{FF2B5EF4-FFF2-40B4-BE49-F238E27FC236}">
                <a16:creationId xmlns:a16="http://schemas.microsoft.com/office/drawing/2014/main" id="{2B2ACE34-1CDC-4831-9B71-D0A57C88093D}"/>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7" name="Rectangle 86">
            <a:extLst>
              <a:ext uri="{FF2B5EF4-FFF2-40B4-BE49-F238E27FC236}">
                <a16:creationId xmlns:a16="http://schemas.microsoft.com/office/drawing/2014/main" id="{6F49805F-A90C-4177-8198-AB96713C3CE4}"/>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8" name="TextBox 87">
            <a:extLst>
              <a:ext uri="{FF2B5EF4-FFF2-40B4-BE49-F238E27FC236}">
                <a16:creationId xmlns:a16="http://schemas.microsoft.com/office/drawing/2014/main" id="{59AB9A35-CAA3-468E-B6C0-5840E1E67FA7}"/>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9" name="Rectangle 88">
            <a:extLst>
              <a:ext uri="{FF2B5EF4-FFF2-40B4-BE49-F238E27FC236}">
                <a16:creationId xmlns:a16="http://schemas.microsoft.com/office/drawing/2014/main" id="{A31FB3B0-DAA3-4394-85A5-4E9CB56293A3}"/>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18504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rgbClr val="00BC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5" name="Rectangle 64">
            <a:extLst>
              <a:ext uri="{FF2B5EF4-FFF2-40B4-BE49-F238E27FC236}">
                <a16:creationId xmlns:a16="http://schemas.microsoft.com/office/drawing/2014/main" id="{E6537BA0-DBA1-4C6B-9BD4-F304BBCCF503}"/>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29F613E0-BABE-4E53-98B7-B4EBFD135BE9}"/>
              </a:ext>
            </a:extLst>
          </p:cNvPr>
          <p:cNvSpPr/>
          <p:nvPr/>
        </p:nvSpPr>
        <p:spPr>
          <a:xfrm>
            <a:off x="8803149" y="4597622"/>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238055BD-E424-4872-9CE0-A5DCC40D45A2}"/>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08B5F03F-485E-4D59-A78E-8CDAE2B29DC0}"/>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7" name="TextBox 66">
            <a:extLst>
              <a:ext uri="{FF2B5EF4-FFF2-40B4-BE49-F238E27FC236}">
                <a16:creationId xmlns:a16="http://schemas.microsoft.com/office/drawing/2014/main" id="{2E3F428D-438C-4642-B6DF-FE181C0530F7}"/>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8" name="Rectangle 67">
            <a:extLst>
              <a:ext uri="{FF2B5EF4-FFF2-40B4-BE49-F238E27FC236}">
                <a16:creationId xmlns:a16="http://schemas.microsoft.com/office/drawing/2014/main" id="{81646273-3201-4FFC-8527-D42CC5374E69}"/>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E2D6121F-C95D-475B-A3BF-3FE886CD4CC0}"/>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DA612B33-1FBA-4A83-B90A-3A9137256424}"/>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4DF898CF-33B8-4440-9EDE-0B76F61718B2}"/>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737CBF2E-5CC6-4681-9059-DB543EB46411}"/>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B331202A-B3F7-4C62-A26A-567BE25CB4A4}"/>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A369BD5A-9A02-494B-A297-AB82F606ED8F}"/>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D9A7ADF5-1E6A-49D2-A65B-06667BDC07FE}"/>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C092DC54-9DE4-45AD-A82B-37A7B40D0775}"/>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A70CEF25-7622-4FB2-B310-80DE7C46FCDF}"/>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0839E30F-59AB-4B31-9237-69103E07E5DF}"/>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1E8961A5-7151-4DBB-9EB4-D2726F54BBFD}"/>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6" name="Rectangle 85">
            <a:extLst>
              <a:ext uri="{FF2B5EF4-FFF2-40B4-BE49-F238E27FC236}">
                <a16:creationId xmlns:a16="http://schemas.microsoft.com/office/drawing/2014/main" id="{8163B707-F5C3-403A-A4F6-06370B1F9A2E}"/>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7" name="Rectangle 86">
            <a:extLst>
              <a:ext uri="{FF2B5EF4-FFF2-40B4-BE49-F238E27FC236}">
                <a16:creationId xmlns:a16="http://schemas.microsoft.com/office/drawing/2014/main" id="{79E9A477-89BC-46EF-A896-1E6DA597E7FA}"/>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8" name="TextBox 87">
            <a:extLst>
              <a:ext uri="{FF2B5EF4-FFF2-40B4-BE49-F238E27FC236}">
                <a16:creationId xmlns:a16="http://schemas.microsoft.com/office/drawing/2014/main" id="{31AE333E-8FBE-4F43-9AFA-7F1EEDF46B89}"/>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89" name="Rectangle 88">
            <a:extLst>
              <a:ext uri="{FF2B5EF4-FFF2-40B4-BE49-F238E27FC236}">
                <a16:creationId xmlns:a16="http://schemas.microsoft.com/office/drawing/2014/main" id="{493497C4-0EE4-4C17-9EB1-89FA9E0EA989}"/>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4095169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59" name="Rectangle 58">
            <a:extLst>
              <a:ext uri="{FF2B5EF4-FFF2-40B4-BE49-F238E27FC236}">
                <a16:creationId xmlns:a16="http://schemas.microsoft.com/office/drawing/2014/main" id="{DFE1A4D9-2381-491C-9374-C476710D0BB3}"/>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60" name="TextBox 59">
            <a:extLst>
              <a:ext uri="{FF2B5EF4-FFF2-40B4-BE49-F238E27FC236}">
                <a16:creationId xmlns:a16="http://schemas.microsoft.com/office/drawing/2014/main" id="{95512F74-33EF-4711-B3B4-6337D5B29D19}"/>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65" name="Rectangle 64">
            <a:extLst>
              <a:ext uri="{FF2B5EF4-FFF2-40B4-BE49-F238E27FC236}">
                <a16:creationId xmlns:a16="http://schemas.microsoft.com/office/drawing/2014/main" id="{E6537BA0-DBA1-4C6B-9BD4-F304BBCCF503}"/>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63" name="Rectangle 62">
            <a:extLst>
              <a:ext uri="{FF2B5EF4-FFF2-40B4-BE49-F238E27FC236}">
                <a16:creationId xmlns:a16="http://schemas.microsoft.com/office/drawing/2014/main" id="{29F613E0-BABE-4E53-98B7-B4EBFD135BE9}"/>
              </a:ext>
            </a:extLst>
          </p:cNvPr>
          <p:cNvSpPr/>
          <p:nvPr/>
        </p:nvSpPr>
        <p:spPr>
          <a:xfrm>
            <a:off x="8803149" y="4597622"/>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64" name="Rectangle 63">
            <a:extLst>
              <a:ext uri="{FF2B5EF4-FFF2-40B4-BE49-F238E27FC236}">
                <a16:creationId xmlns:a16="http://schemas.microsoft.com/office/drawing/2014/main" id="{62C9E4CA-10DE-4033-9E96-F60BD6CE0114}"/>
              </a:ext>
              <a:ext uri="{C183D7F6-B498-43B3-948B-1728B52AA6E4}">
                <adec:decorative xmlns:adec="http://schemas.microsoft.com/office/drawing/2017/decorative" val="0"/>
              </a:ext>
            </a:extLst>
          </p:cNvPr>
          <p:cNvSpPr/>
          <p:nvPr/>
        </p:nvSpPr>
        <p:spPr>
          <a:xfrm>
            <a:off x="7793499"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66" name="Rectangle 65">
            <a:extLst>
              <a:ext uri="{FF2B5EF4-FFF2-40B4-BE49-F238E27FC236}">
                <a16:creationId xmlns:a16="http://schemas.microsoft.com/office/drawing/2014/main" id="{D1DFE123-C781-4516-A0EE-80B78D2A8803}"/>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67" name="Rectangle 66">
            <a:extLst>
              <a:ext uri="{FF2B5EF4-FFF2-40B4-BE49-F238E27FC236}">
                <a16:creationId xmlns:a16="http://schemas.microsoft.com/office/drawing/2014/main" id="{D6EDA5A5-4FEB-4124-98E4-6E53D14F359C}"/>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68" name="TextBox 67">
            <a:extLst>
              <a:ext uri="{FF2B5EF4-FFF2-40B4-BE49-F238E27FC236}">
                <a16:creationId xmlns:a16="http://schemas.microsoft.com/office/drawing/2014/main" id="{270EF708-A427-46AF-BF28-8CCBFFF72875}"/>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69" name="Rectangle 68">
            <a:extLst>
              <a:ext uri="{FF2B5EF4-FFF2-40B4-BE49-F238E27FC236}">
                <a16:creationId xmlns:a16="http://schemas.microsoft.com/office/drawing/2014/main" id="{CFC62878-C32A-45DC-A41A-F62805382DD6}"/>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7F191D6E-B6F3-4313-A881-FD6884287A97}"/>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6DECD1F2-4FCA-482D-8C0D-1EA7E3D29F1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0FB31CC1-B48B-4AF2-A723-1DB4817E14E8}"/>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5" name="Rectangle 74">
            <a:extLst>
              <a:ext uri="{FF2B5EF4-FFF2-40B4-BE49-F238E27FC236}">
                <a16:creationId xmlns:a16="http://schemas.microsoft.com/office/drawing/2014/main" id="{DA851560-F403-4206-BFE9-DBF96CB553A7}"/>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0" name="Rectangle 79">
            <a:extLst>
              <a:ext uri="{FF2B5EF4-FFF2-40B4-BE49-F238E27FC236}">
                <a16:creationId xmlns:a16="http://schemas.microsoft.com/office/drawing/2014/main" id="{A00B72BC-F3AC-44DE-BF80-881B73D932F5}"/>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1" name="Rectangle 80">
            <a:extLst>
              <a:ext uri="{FF2B5EF4-FFF2-40B4-BE49-F238E27FC236}">
                <a16:creationId xmlns:a16="http://schemas.microsoft.com/office/drawing/2014/main" id="{E5F9FBC8-9356-48D1-92EB-8EB213D31AEB}"/>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2" name="Rectangle 81">
            <a:extLst>
              <a:ext uri="{FF2B5EF4-FFF2-40B4-BE49-F238E27FC236}">
                <a16:creationId xmlns:a16="http://schemas.microsoft.com/office/drawing/2014/main" id="{49839242-AB81-493F-9D96-890C4DE3D61F}"/>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83" name="Rectangle 82">
            <a:extLst>
              <a:ext uri="{FF2B5EF4-FFF2-40B4-BE49-F238E27FC236}">
                <a16:creationId xmlns:a16="http://schemas.microsoft.com/office/drawing/2014/main" id="{08B182D1-3BDA-4580-875A-654162E04CD6}"/>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84" name="Rectangle 83">
            <a:extLst>
              <a:ext uri="{FF2B5EF4-FFF2-40B4-BE49-F238E27FC236}">
                <a16:creationId xmlns:a16="http://schemas.microsoft.com/office/drawing/2014/main" id="{7A7B3A6C-A183-4324-9082-093C3E33C250}"/>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85" name="Rectangle 84">
            <a:extLst>
              <a:ext uri="{FF2B5EF4-FFF2-40B4-BE49-F238E27FC236}">
                <a16:creationId xmlns:a16="http://schemas.microsoft.com/office/drawing/2014/main" id="{BBE8AF81-3352-4575-B062-381597B9AC91}"/>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86" name="Rectangle 85">
            <a:extLst>
              <a:ext uri="{FF2B5EF4-FFF2-40B4-BE49-F238E27FC236}">
                <a16:creationId xmlns:a16="http://schemas.microsoft.com/office/drawing/2014/main" id="{89D7C825-ACCD-4AA5-8A02-F64D430F6DB9}"/>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87" name="Rectangle 86">
            <a:extLst>
              <a:ext uri="{FF2B5EF4-FFF2-40B4-BE49-F238E27FC236}">
                <a16:creationId xmlns:a16="http://schemas.microsoft.com/office/drawing/2014/main" id="{77F55954-8722-4308-A521-C6CBCDBFA48F}"/>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88" name="Rectangle 87">
            <a:extLst>
              <a:ext uri="{FF2B5EF4-FFF2-40B4-BE49-F238E27FC236}">
                <a16:creationId xmlns:a16="http://schemas.microsoft.com/office/drawing/2014/main" id="{054F42A8-65A1-4518-A078-96137D2AB69D}"/>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89" name="TextBox 88">
            <a:extLst>
              <a:ext uri="{FF2B5EF4-FFF2-40B4-BE49-F238E27FC236}">
                <a16:creationId xmlns:a16="http://schemas.microsoft.com/office/drawing/2014/main" id="{34AED9F5-EF6A-400D-B1D1-63131DEFE11C}"/>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90" name="Rectangle 89">
            <a:extLst>
              <a:ext uri="{FF2B5EF4-FFF2-40B4-BE49-F238E27FC236}">
                <a16:creationId xmlns:a16="http://schemas.microsoft.com/office/drawing/2014/main" id="{168342B0-740D-4A07-BA5F-2459A22E81AC}"/>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Tree>
    <p:extLst>
      <p:ext uri="{BB962C8B-B14F-4D97-AF65-F5344CB8AC3E}">
        <p14:creationId xmlns:p14="http://schemas.microsoft.com/office/powerpoint/2010/main" val="3333510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a:t>
            </a:r>
            <a:r>
              <a:rPr lang="en-IN" sz="3200">
                <a:solidFill>
                  <a:srgbClr val="002060"/>
                </a:solidFill>
              </a:rPr>
              <a:t>QUICK</a:t>
            </a: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34" name="Rectangle 33">
            <a:extLst>
              <a:ext uri="{FF2B5EF4-FFF2-40B4-BE49-F238E27FC236}">
                <a16:creationId xmlns:a16="http://schemas.microsoft.com/office/drawing/2014/main" id="{A515BFFC-5E56-4BA5-9C5E-4CC2166B8143}"/>
              </a:ext>
            </a:extLst>
          </p:cNvPr>
          <p:cNvSpPr/>
          <p:nvPr/>
        </p:nvSpPr>
        <p:spPr>
          <a:xfrm>
            <a:off x="1070859"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5" name="Rectangle 34">
            <a:extLst>
              <a:ext uri="{FF2B5EF4-FFF2-40B4-BE49-F238E27FC236}">
                <a16:creationId xmlns:a16="http://schemas.microsoft.com/office/drawing/2014/main" id="{DB3176EB-CAF1-4480-BDE9-9C66A11643B5}"/>
              </a:ext>
            </a:extLst>
          </p:cNvPr>
          <p:cNvSpPr/>
          <p:nvPr/>
        </p:nvSpPr>
        <p:spPr>
          <a:xfrm>
            <a:off x="1574915"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36" name="Rectangle 35">
            <a:extLst>
              <a:ext uri="{FF2B5EF4-FFF2-40B4-BE49-F238E27FC236}">
                <a16:creationId xmlns:a16="http://schemas.microsoft.com/office/drawing/2014/main" id="{77C9801A-D125-4315-9D54-C32EE3BC2BE9}"/>
              </a:ext>
            </a:extLst>
          </p:cNvPr>
          <p:cNvSpPr/>
          <p:nvPr/>
        </p:nvSpPr>
        <p:spPr>
          <a:xfrm>
            <a:off x="2078971" y="3237447"/>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9" name="Rectangle 38">
            <a:extLst>
              <a:ext uri="{FF2B5EF4-FFF2-40B4-BE49-F238E27FC236}">
                <a16:creationId xmlns:a16="http://schemas.microsoft.com/office/drawing/2014/main" id="{B2057774-44A6-4993-8746-708662D6FBD5}"/>
              </a:ext>
              <a:ext uri="{C183D7F6-B498-43B3-948B-1728B52AA6E4}">
                <adec:decorative xmlns:adec="http://schemas.microsoft.com/office/drawing/2017/decorative" val="0"/>
              </a:ext>
            </a:extLst>
          </p:cNvPr>
          <p:cNvSpPr/>
          <p:nvPr/>
        </p:nvSpPr>
        <p:spPr>
          <a:xfrm>
            <a:off x="2583027" y="3237446"/>
            <a:ext cx="504056" cy="517065"/>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40" name="Rectangle 39">
            <a:extLst>
              <a:ext uri="{FF2B5EF4-FFF2-40B4-BE49-F238E27FC236}">
                <a16:creationId xmlns:a16="http://schemas.microsoft.com/office/drawing/2014/main" id="{C2B1C8C3-0A16-4157-8F01-C2DBE4D39A17}"/>
              </a:ext>
            </a:extLst>
          </p:cNvPr>
          <p:cNvSpPr/>
          <p:nvPr/>
        </p:nvSpPr>
        <p:spPr>
          <a:xfrm>
            <a:off x="3087083" y="3237445"/>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41" name="Rectangle 40">
            <a:extLst>
              <a:ext uri="{FF2B5EF4-FFF2-40B4-BE49-F238E27FC236}">
                <a16:creationId xmlns:a16="http://schemas.microsoft.com/office/drawing/2014/main" id="{C07A04D8-DD35-461B-A1DB-D2DFA35B1C55}"/>
              </a:ext>
            </a:extLst>
          </p:cNvPr>
          <p:cNvSpPr/>
          <p:nvPr/>
        </p:nvSpPr>
        <p:spPr>
          <a:xfrm>
            <a:off x="359113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42" name="Rectangle 41">
            <a:extLst>
              <a:ext uri="{FF2B5EF4-FFF2-40B4-BE49-F238E27FC236}">
                <a16:creationId xmlns:a16="http://schemas.microsoft.com/office/drawing/2014/main" id="{BC0C6A56-4721-4DEE-BBC3-7D1DB3D6CC42}"/>
              </a:ext>
            </a:extLst>
          </p:cNvPr>
          <p:cNvSpPr/>
          <p:nvPr/>
        </p:nvSpPr>
        <p:spPr>
          <a:xfrm>
            <a:off x="4095195"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46" name="Rectangle 45">
            <a:extLst>
              <a:ext uri="{FF2B5EF4-FFF2-40B4-BE49-F238E27FC236}">
                <a16:creationId xmlns:a16="http://schemas.microsoft.com/office/drawing/2014/main" id="{B831BFA7-F1D1-489C-9774-716394ED56E0}"/>
              </a:ext>
            </a:extLst>
          </p:cNvPr>
          <p:cNvSpPr/>
          <p:nvPr/>
        </p:nvSpPr>
        <p:spPr>
          <a:xfrm>
            <a:off x="1070859"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7" name="Rectangle 46">
            <a:extLst>
              <a:ext uri="{FF2B5EF4-FFF2-40B4-BE49-F238E27FC236}">
                <a16:creationId xmlns:a16="http://schemas.microsoft.com/office/drawing/2014/main" id="{8F47285D-7B98-4747-ABAE-E570FDFE8315}"/>
              </a:ext>
            </a:extLst>
          </p:cNvPr>
          <p:cNvSpPr/>
          <p:nvPr/>
        </p:nvSpPr>
        <p:spPr>
          <a:xfrm>
            <a:off x="1574915"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8" name="Rectangle 47">
            <a:extLst>
              <a:ext uri="{FF2B5EF4-FFF2-40B4-BE49-F238E27FC236}">
                <a16:creationId xmlns:a16="http://schemas.microsoft.com/office/drawing/2014/main" id="{11F2272F-2D77-46BF-9A09-0A881960C749}"/>
              </a:ext>
            </a:extLst>
          </p:cNvPr>
          <p:cNvSpPr/>
          <p:nvPr/>
        </p:nvSpPr>
        <p:spPr>
          <a:xfrm>
            <a:off x="2078971"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56C57242-B9E8-43E3-B7F1-AA096FEEF02A}"/>
              </a:ext>
              <a:ext uri="{C183D7F6-B498-43B3-948B-1728B52AA6E4}">
                <adec:decorative xmlns:adec="http://schemas.microsoft.com/office/drawing/2017/decorative" val="0"/>
              </a:ext>
            </a:extLst>
          </p:cNvPr>
          <p:cNvSpPr/>
          <p:nvPr/>
        </p:nvSpPr>
        <p:spPr>
          <a:xfrm>
            <a:off x="2583027"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2ED0EB4-131E-4367-8BBF-81372B288D9E}"/>
              </a:ext>
            </a:extLst>
          </p:cNvPr>
          <p:cNvSpPr/>
          <p:nvPr/>
        </p:nvSpPr>
        <p:spPr>
          <a:xfrm>
            <a:off x="3087083"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50774EB9-2DC2-4EBB-8C7F-39D0AD8F2E64}"/>
              </a:ext>
            </a:extLst>
          </p:cNvPr>
          <p:cNvSpPr/>
          <p:nvPr/>
        </p:nvSpPr>
        <p:spPr>
          <a:xfrm>
            <a:off x="3591139"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2" name="Rectangle 51">
            <a:extLst>
              <a:ext uri="{FF2B5EF4-FFF2-40B4-BE49-F238E27FC236}">
                <a16:creationId xmlns:a16="http://schemas.microsoft.com/office/drawing/2014/main" id="{0755A43D-02D4-4E9F-B99A-7D18D0E549F2}"/>
              </a:ext>
            </a:extLst>
          </p:cNvPr>
          <p:cNvSpPr/>
          <p:nvPr/>
        </p:nvSpPr>
        <p:spPr>
          <a:xfrm>
            <a:off x="409519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26" name="Rectangle 25">
            <a:extLst>
              <a:ext uri="{FF2B5EF4-FFF2-40B4-BE49-F238E27FC236}">
                <a16:creationId xmlns:a16="http://schemas.microsoft.com/office/drawing/2014/main" id="{6970E3AF-718F-4544-BF96-299B9645BCBC}"/>
              </a:ext>
              <a:ext uri="{C183D7F6-B498-43B3-948B-1728B52AA6E4}">
                <adec:decorative xmlns:adec="http://schemas.microsoft.com/office/drawing/2017/decorative" val="0"/>
              </a:ext>
            </a:extLst>
          </p:cNvPr>
          <p:cNvSpPr/>
          <p:nvPr/>
        </p:nvSpPr>
        <p:spPr>
          <a:xfrm>
            <a:off x="728944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28" name="Rectangle 27">
            <a:extLst>
              <a:ext uri="{FF2B5EF4-FFF2-40B4-BE49-F238E27FC236}">
                <a16:creationId xmlns:a16="http://schemas.microsoft.com/office/drawing/2014/main" id="{17ACDA25-030A-42F6-A6E9-C04BB795C2E3}"/>
              </a:ext>
            </a:extLst>
          </p:cNvPr>
          <p:cNvSpPr/>
          <p:nvPr/>
        </p:nvSpPr>
        <p:spPr>
          <a:xfrm>
            <a:off x="7793499" y="2328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29" name="Rectangle 28">
            <a:extLst>
              <a:ext uri="{FF2B5EF4-FFF2-40B4-BE49-F238E27FC236}">
                <a16:creationId xmlns:a16="http://schemas.microsoft.com/office/drawing/2014/main" id="{D5BB2019-DBBB-4DC9-AF17-5FE52BD29756}"/>
              </a:ext>
              <a:ext uri="{C183D7F6-B498-43B3-948B-1728B52AA6E4}">
                <adec:decorative xmlns:adec="http://schemas.microsoft.com/office/drawing/2017/decorative" val="0"/>
              </a:ext>
            </a:extLst>
          </p:cNvPr>
          <p:cNvSpPr/>
          <p:nvPr/>
        </p:nvSpPr>
        <p:spPr>
          <a:xfrm>
            <a:off x="5607363" y="232833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30" name="Rectangle 29">
            <a:extLst>
              <a:ext uri="{FF2B5EF4-FFF2-40B4-BE49-F238E27FC236}">
                <a16:creationId xmlns:a16="http://schemas.microsoft.com/office/drawing/2014/main" id="{58F9B775-EF5E-4271-A74F-EB7A0908D57C}"/>
              </a:ext>
            </a:extLst>
          </p:cNvPr>
          <p:cNvSpPr/>
          <p:nvPr/>
        </p:nvSpPr>
        <p:spPr>
          <a:xfrm>
            <a:off x="8297555"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31" name="Rectangle 30">
            <a:extLst>
              <a:ext uri="{FF2B5EF4-FFF2-40B4-BE49-F238E27FC236}">
                <a16:creationId xmlns:a16="http://schemas.microsoft.com/office/drawing/2014/main" id="{3DBD563C-4DCD-4FC7-8DB2-872982C52F12}"/>
              </a:ext>
            </a:extLst>
          </p:cNvPr>
          <p:cNvSpPr/>
          <p:nvPr/>
        </p:nvSpPr>
        <p:spPr>
          <a:xfrm>
            <a:off x="8801611"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32" name="Rectangle 31">
            <a:extLst>
              <a:ext uri="{FF2B5EF4-FFF2-40B4-BE49-F238E27FC236}">
                <a16:creationId xmlns:a16="http://schemas.microsoft.com/office/drawing/2014/main" id="{52A1F250-D64C-4FF8-9F0C-4BC294FB7410}"/>
              </a:ext>
              <a:ext uri="{C183D7F6-B498-43B3-948B-1728B52AA6E4}">
                <adec:decorative xmlns:adec="http://schemas.microsoft.com/office/drawing/2017/decorative" val="0"/>
              </a:ext>
            </a:extLst>
          </p:cNvPr>
          <p:cNvSpPr/>
          <p:nvPr/>
        </p:nvSpPr>
        <p:spPr>
          <a:xfrm>
            <a:off x="6111419" y="232832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33" name="Rectangle 32">
            <a:extLst>
              <a:ext uri="{FF2B5EF4-FFF2-40B4-BE49-F238E27FC236}">
                <a16:creationId xmlns:a16="http://schemas.microsoft.com/office/drawing/2014/main" id="{4E698E30-5724-4895-BF0E-946DB5CB4639}"/>
              </a:ext>
              <a:ext uri="{C183D7F6-B498-43B3-948B-1728B52AA6E4}">
                <adec:decorative xmlns:adec="http://schemas.microsoft.com/office/drawing/2017/decorative" val="0"/>
              </a:ext>
            </a:extLst>
          </p:cNvPr>
          <p:cNvSpPr/>
          <p:nvPr/>
        </p:nvSpPr>
        <p:spPr>
          <a:xfrm>
            <a:off x="6615475" y="232832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37" name="Rectangle 36">
            <a:extLst>
              <a:ext uri="{FF2B5EF4-FFF2-40B4-BE49-F238E27FC236}">
                <a16:creationId xmlns:a16="http://schemas.microsoft.com/office/drawing/2014/main" id="{82CF70D5-D834-48F0-B90D-AFD70FD38F26}"/>
              </a:ext>
              <a:ext uri="{C183D7F6-B498-43B3-948B-1728B52AA6E4}">
                <adec:decorative xmlns:adec="http://schemas.microsoft.com/office/drawing/2017/decorative" val="0"/>
              </a:ext>
            </a:extLst>
          </p:cNvPr>
          <p:cNvSpPr/>
          <p:nvPr/>
        </p:nvSpPr>
        <p:spPr>
          <a:xfrm>
            <a:off x="7290981"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38" name="TextBox 37">
            <a:extLst>
              <a:ext uri="{FF2B5EF4-FFF2-40B4-BE49-F238E27FC236}">
                <a16:creationId xmlns:a16="http://schemas.microsoft.com/office/drawing/2014/main" id="{69051FD5-E1A7-4F01-8D27-631F641C8CE7}"/>
              </a:ext>
            </a:extLst>
          </p:cNvPr>
          <p:cNvSpPr txBox="1"/>
          <p:nvPr/>
        </p:nvSpPr>
        <p:spPr>
          <a:xfrm>
            <a:off x="6075423" y="3749804"/>
            <a:ext cx="1017586" cy="338554"/>
          </a:xfrm>
          <a:prstGeom prst="rect">
            <a:avLst/>
          </a:prstGeom>
          <a:noFill/>
        </p:spPr>
        <p:txBody>
          <a:bodyPr wrap="square" rtlCol="0">
            <a:spAutoFit/>
          </a:bodyPr>
          <a:lstStyle/>
          <a:p>
            <a:r>
              <a:rPr lang="en-US" sz="1600"/>
              <a:t>Pivot</a:t>
            </a:r>
            <a:endParaRPr lang="en-ID" sz="1600"/>
          </a:p>
        </p:txBody>
      </p:sp>
      <p:sp>
        <p:nvSpPr>
          <p:cNvPr id="43" name="Rectangle 42">
            <a:extLst>
              <a:ext uri="{FF2B5EF4-FFF2-40B4-BE49-F238E27FC236}">
                <a16:creationId xmlns:a16="http://schemas.microsoft.com/office/drawing/2014/main" id="{CC4DFB78-EDF7-4948-B3E3-21A294DAEAAC}"/>
              </a:ext>
            </a:extLst>
          </p:cNvPr>
          <p:cNvSpPr/>
          <p:nvPr/>
        </p:nvSpPr>
        <p:spPr>
          <a:xfrm>
            <a:off x="7795037"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44" name="Rectangle 43">
            <a:extLst>
              <a:ext uri="{FF2B5EF4-FFF2-40B4-BE49-F238E27FC236}">
                <a16:creationId xmlns:a16="http://schemas.microsoft.com/office/drawing/2014/main" id="{0D8085D3-EE27-486D-A49E-7B921DE74AA1}"/>
              </a:ext>
              <a:ext uri="{C183D7F6-B498-43B3-948B-1728B52AA6E4}">
                <adec:decorative xmlns:adec="http://schemas.microsoft.com/office/drawing/2017/decorative" val="0"/>
              </a:ext>
            </a:extLst>
          </p:cNvPr>
          <p:cNvSpPr/>
          <p:nvPr/>
        </p:nvSpPr>
        <p:spPr>
          <a:xfrm>
            <a:off x="5607363" y="3237446"/>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45" name="Rectangle 44">
            <a:extLst>
              <a:ext uri="{FF2B5EF4-FFF2-40B4-BE49-F238E27FC236}">
                <a16:creationId xmlns:a16="http://schemas.microsoft.com/office/drawing/2014/main" id="{0D025E78-EE16-4714-9165-3A3A1D610313}"/>
              </a:ext>
            </a:extLst>
          </p:cNvPr>
          <p:cNvSpPr/>
          <p:nvPr/>
        </p:nvSpPr>
        <p:spPr>
          <a:xfrm>
            <a:off x="8299093" y="3237445"/>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53" name="Rectangle 52">
            <a:extLst>
              <a:ext uri="{FF2B5EF4-FFF2-40B4-BE49-F238E27FC236}">
                <a16:creationId xmlns:a16="http://schemas.microsoft.com/office/drawing/2014/main" id="{B4B54F15-AFDB-4099-BF7E-1A0D429FA22D}"/>
              </a:ext>
            </a:extLst>
          </p:cNvPr>
          <p:cNvSpPr/>
          <p:nvPr/>
        </p:nvSpPr>
        <p:spPr>
          <a:xfrm>
            <a:off x="8803149" y="3237444"/>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3A546087-B85E-4E53-8248-5BB2041DC413}"/>
              </a:ext>
              <a:ext uri="{C183D7F6-B498-43B3-948B-1728B52AA6E4}">
                <adec:decorative xmlns:adec="http://schemas.microsoft.com/office/drawing/2017/decorative" val="0"/>
              </a:ext>
            </a:extLst>
          </p:cNvPr>
          <p:cNvSpPr/>
          <p:nvPr/>
        </p:nvSpPr>
        <p:spPr>
          <a:xfrm>
            <a:off x="6111419" y="3237444"/>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15B8A069-D2BB-41C3-BE8B-A8E2CC81B88B}"/>
              </a:ext>
              <a:ext uri="{C183D7F6-B498-43B3-948B-1728B52AA6E4}">
                <adec:decorative xmlns:adec="http://schemas.microsoft.com/office/drawing/2017/decorative" val="0"/>
              </a:ext>
            </a:extLst>
          </p:cNvPr>
          <p:cNvSpPr/>
          <p:nvPr/>
        </p:nvSpPr>
        <p:spPr>
          <a:xfrm>
            <a:off x="6615475" y="3237443"/>
            <a:ext cx="504056" cy="517065"/>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56" name="TextBox 55">
            <a:extLst>
              <a:ext uri="{FF2B5EF4-FFF2-40B4-BE49-F238E27FC236}">
                <a16:creationId xmlns:a16="http://schemas.microsoft.com/office/drawing/2014/main" id="{9AFA5F1C-EF49-4BD4-ADB9-334A5A4CBE6F}"/>
              </a:ext>
            </a:extLst>
          </p:cNvPr>
          <p:cNvSpPr txBox="1"/>
          <p:nvPr/>
        </p:nvSpPr>
        <p:spPr>
          <a:xfrm>
            <a:off x="7845235" y="3751795"/>
            <a:ext cx="1017587" cy="338554"/>
          </a:xfrm>
          <a:prstGeom prst="rect">
            <a:avLst/>
          </a:prstGeom>
          <a:noFill/>
        </p:spPr>
        <p:txBody>
          <a:bodyPr wrap="square" rtlCol="0">
            <a:spAutoFit/>
          </a:bodyPr>
          <a:lstStyle/>
          <a:p>
            <a:pPr algn="r"/>
            <a:r>
              <a:rPr lang="en-US" sz="1600"/>
              <a:t>Pivot</a:t>
            </a:r>
            <a:endParaRPr lang="en-ID" sz="1600"/>
          </a:p>
        </p:txBody>
      </p:sp>
      <p:sp>
        <p:nvSpPr>
          <p:cNvPr id="92" name="Rectangle 91">
            <a:extLst>
              <a:ext uri="{FF2B5EF4-FFF2-40B4-BE49-F238E27FC236}">
                <a16:creationId xmlns:a16="http://schemas.microsoft.com/office/drawing/2014/main" id="{906FBC0E-4D5C-45CC-97B2-0506F9CED543}"/>
              </a:ext>
              <a:ext uri="{C183D7F6-B498-43B3-948B-1728B52AA6E4}">
                <adec:decorative xmlns:adec="http://schemas.microsoft.com/office/drawing/2017/decorative" val="0"/>
              </a:ext>
            </a:extLst>
          </p:cNvPr>
          <p:cNvSpPr/>
          <p:nvPr/>
        </p:nvSpPr>
        <p:spPr>
          <a:xfrm>
            <a:off x="6723586" y="5797611"/>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93" name="Rectangle 92">
            <a:extLst>
              <a:ext uri="{FF2B5EF4-FFF2-40B4-BE49-F238E27FC236}">
                <a16:creationId xmlns:a16="http://schemas.microsoft.com/office/drawing/2014/main" id="{2ECDFE5E-1A59-4D8A-B489-03C67B50A3F4}"/>
              </a:ext>
            </a:extLst>
          </p:cNvPr>
          <p:cNvSpPr/>
          <p:nvPr/>
        </p:nvSpPr>
        <p:spPr>
          <a:xfrm>
            <a:off x="7730160" y="579561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94" name="Rectangle 93">
            <a:extLst>
              <a:ext uri="{FF2B5EF4-FFF2-40B4-BE49-F238E27FC236}">
                <a16:creationId xmlns:a16="http://schemas.microsoft.com/office/drawing/2014/main" id="{9CBD4FE7-8F34-4538-BEE1-C265CB10E8A6}"/>
              </a:ext>
              <a:ext uri="{C183D7F6-B498-43B3-948B-1728B52AA6E4}">
                <adec:decorative xmlns:adec="http://schemas.microsoft.com/office/drawing/2017/decorative" val="0"/>
              </a:ext>
            </a:extLst>
          </p:cNvPr>
          <p:cNvSpPr/>
          <p:nvPr/>
        </p:nvSpPr>
        <p:spPr>
          <a:xfrm>
            <a:off x="6219530" y="5797609"/>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95" name="Rectangle 94">
            <a:extLst>
              <a:ext uri="{FF2B5EF4-FFF2-40B4-BE49-F238E27FC236}">
                <a16:creationId xmlns:a16="http://schemas.microsoft.com/office/drawing/2014/main" id="{8AF462FD-7CC7-4A98-B6EF-DA678F264957}"/>
              </a:ext>
              <a:ext uri="{C183D7F6-B498-43B3-948B-1728B52AA6E4}">
                <adec:decorative xmlns:adec="http://schemas.microsoft.com/office/drawing/2017/decorative" val="0"/>
              </a:ext>
            </a:extLst>
          </p:cNvPr>
          <p:cNvSpPr/>
          <p:nvPr/>
        </p:nvSpPr>
        <p:spPr>
          <a:xfrm>
            <a:off x="5715474" y="579760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96" name="Rectangle 95">
            <a:extLst>
              <a:ext uri="{FF2B5EF4-FFF2-40B4-BE49-F238E27FC236}">
                <a16:creationId xmlns:a16="http://schemas.microsoft.com/office/drawing/2014/main" id="{8EFDFBEE-582D-4BD3-A29D-9D3C0959406E}"/>
              </a:ext>
              <a:ext uri="{C183D7F6-B498-43B3-948B-1728B52AA6E4}">
                <adec:decorative xmlns:adec="http://schemas.microsoft.com/office/drawing/2017/decorative" val="0"/>
              </a:ext>
            </a:extLst>
          </p:cNvPr>
          <p:cNvSpPr/>
          <p:nvPr/>
        </p:nvSpPr>
        <p:spPr>
          <a:xfrm>
            <a:off x="7227642" y="579760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97" name="Rectangle 96">
            <a:extLst>
              <a:ext uri="{FF2B5EF4-FFF2-40B4-BE49-F238E27FC236}">
                <a16:creationId xmlns:a16="http://schemas.microsoft.com/office/drawing/2014/main" id="{62DFBA81-5E6E-4A29-808D-6981DFA7071E}"/>
              </a:ext>
              <a:ext uri="{C183D7F6-B498-43B3-948B-1728B52AA6E4}">
                <adec:decorative xmlns:adec="http://schemas.microsoft.com/office/drawing/2017/decorative" val="0"/>
              </a:ext>
            </a:extLst>
          </p:cNvPr>
          <p:cNvSpPr/>
          <p:nvPr/>
        </p:nvSpPr>
        <p:spPr>
          <a:xfrm>
            <a:off x="8234216" y="579760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98" name="Rectangle 97">
            <a:extLst>
              <a:ext uri="{FF2B5EF4-FFF2-40B4-BE49-F238E27FC236}">
                <a16:creationId xmlns:a16="http://schemas.microsoft.com/office/drawing/2014/main" id="{5463433E-CD97-4A54-8727-E16920216FB9}"/>
              </a:ext>
              <a:ext uri="{C183D7F6-B498-43B3-948B-1728B52AA6E4}">
                <adec:decorative xmlns:adec="http://schemas.microsoft.com/office/drawing/2017/decorative" val="0"/>
              </a:ext>
            </a:extLst>
          </p:cNvPr>
          <p:cNvSpPr/>
          <p:nvPr/>
        </p:nvSpPr>
        <p:spPr>
          <a:xfrm>
            <a:off x="8738272" y="5797608"/>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99" name="Rectangle 98">
            <a:extLst>
              <a:ext uri="{FF2B5EF4-FFF2-40B4-BE49-F238E27FC236}">
                <a16:creationId xmlns:a16="http://schemas.microsoft.com/office/drawing/2014/main" id="{264437C2-708B-40D9-B083-A9E93FE872BE}"/>
              </a:ext>
            </a:extLst>
          </p:cNvPr>
          <p:cNvSpPr/>
          <p:nvPr/>
        </p:nvSpPr>
        <p:spPr>
          <a:xfrm>
            <a:off x="5461884" y="5573347"/>
            <a:ext cx="4017590" cy="1008112"/>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TextBox 68">
            <a:extLst>
              <a:ext uri="{FF2B5EF4-FFF2-40B4-BE49-F238E27FC236}">
                <a16:creationId xmlns:a16="http://schemas.microsoft.com/office/drawing/2014/main" id="{966BE378-4A55-4D94-B0A0-26D81BF1C9D3}"/>
              </a:ext>
            </a:extLst>
          </p:cNvPr>
          <p:cNvSpPr txBox="1"/>
          <p:nvPr/>
        </p:nvSpPr>
        <p:spPr>
          <a:xfrm>
            <a:off x="2532335" y="4376455"/>
            <a:ext cx="605935" cy="338554"/>
          </a:xfrm>
          <a:prstGeom prst="rect">
            <a:avLst/>
          </a:prstGeom>
          <a:noFill/>
        </p:spPr>
        <p:txBody>
          <a:bodyPr wrap="square" rtlCol="0">
            <a:spAutoFit/>
          </a:bodyPr>
          <a:lstStyle/>
          <a:p>
            <a:r>
              <a:rPr lang="en-US" sz="1600"/>
              <a:t>Pivot</a:t>
            </a:r>
            <a:endParaRPr lang="en-ID" sz="1600"/>
          </a:p>
        </p:txBody>
      </p:sp>
      <p:sp>
        <p:nvSpPr>
          <p:cNvPr id="70" name="Rectangle 69">
            <a:extLst>
              <a:ext uri="{FF2B5EF4-FFF2-40B4-BE49-F238E27FC236}">
                <a16:creationId xmlns:a16="http://schemas.microsoft.com/office/drawing/2014/main" id="{EA377309-DB95-4EA9-9780-411D5F4D9CDE}"/>
              </a:ext>
            </a:extLst>
          </p:cNvPr>
          <p:cNvSpPr/>
          <p:nvPr/>
        </p:nvSpPr>
        <p:spPr>
          <a:xfrm>
            <a:off x="3087083"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71" name="Rectangle 70">
            <a:extLst>
              <a:ext uri="{FF2B5EF4-FFF2-40B4-BE49-F238E27FC236}">
                <a16:creationId xmlns:a16="http://schemas.microsoft.com/office/drawing/2014/main" id="{FFFD0EA9-B1BB-4D38-8582-CB9493C40AE9}"/>
              </a:ext>
              <a:ext uri="{C183D7F6-B498-43B3-948B-1728B52AA6E4}">
                <adec:decorative xmlns:adec="http://schemas.microsoft.com/office/drawing/2017/decorative" val="0"/>
              </a:ext>
            </a:extLst>
          </p:cNvPr>
          <p:cNvSpPr/>
          <p:nvPr/>
        </p:nvSpPr>
        <p:spPr>
          <a:xfrm>
            <a:off x="1070859" y="3864097"/>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72" name="Rectangle 71">
            <a:extLst>
              <a:ext uri="{FF2B5EF4-FFF2-40B4-BE49-F238E27FC236}">
                <a16:creationId xmlns:a16="http://schemas.microsoft.com/office/drawing/2014/main" id="{80E8800D-FD4B-4D8E-9C8E-E8FF60FE2372}"/>
              </a:ext>
            </a:extLst>
          </p:cNvPr>
          <p:cNvSpPr/>
          <p:nvPr/>
        </p:nvSpPr>
        <p:spPr>
          <a:xfrm>
            <a:off x="3591139" y="3864096"/>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3" name="Rectangle 72">
            <a:extLst>
              <a:ext uri="{FF2B5EF4-FFF2-40B4-BE49-F238E27FC236}">
                <a16:creationId xmlns:a16="http://schemas.microsoft.com/office/drawing/2014/main" id="{0D28D3C5-1612-4103-BAC7-9522C35F261A}"/>
              </a:ext>
            </a:extLst>
          </p:cNvPr>
          <p:cNvSpPr/>
          <p:nvPr/>
        </p:nvSpPr>
        <p:spPr>
          <a:xfrm>
            <a:off x="409519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74" name="Rectangle 73">
            <a:extLst>
              <a:ext uri="{FF2B5EF4-FFF2-40B4-BE49-F238E27FC236}">
                <a16:creationId xmlns:a16="http://schemas.microsoft.com/office/drawing/2014/main" id="{60612609-BC13-4BDA-8A68-7808A020938D}"/>
              </a:ext>
              <a:ext uri="{C183D7F6-B498-43B3-948B-1728B52AA6E4}">
                <adec:decorative xmlns:adec="http://schemas.microsoft.com/office/drawing/2017/decorative" val="0"/>
              </a:ext>
            </a:extLst>
          </p:cNvPr>
          <p:cNvSpPr/>
          <p:nvPr/>
        </p:nvSpPr>
        <p:spPr>
          <a:xfrm>
            <a:off x="1574915" y="3864095"/>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
        <p:nvSpPr>
          <p:cNvPr id="100" name="Rectangle 99">
            <a:extLst>
              <a:ext uri="{FF2B5EF4-FFF2-40B4-BE49-F238E27FC236}">
                <a16:creationId xmlns:a16="http://schemas.microsoft.com/office/drawing/2014/main" id="{172756CF-C7A7-4D14-88DE-315F91DD257C}"/>
              </a:ext>
              <a:ext uri="{C183D7F6-B498-43B3-948B-1728B52AA6E4}">
                <adec:decorative xmlns:adec="http://schemas.microsoft.com/office/drawing/2017/decorative" val="0"/>
              </a:ext>
            </a:extLst>
          </p:cNvPr>
          <p:cNvSpPr/>
          <p:nvPr/>
        </p:nvSpPr>
        <p:spPr>
          <a:xfrm>
            <a:off x="2078971" y="3864094"/>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103" name="Rectangle 102">
            <a:extLst>
              <a:ext uri="{FF2B5EF4-FFF2-40B4-BE49-F238E27FC236}">
                <a16:creationId xmlns:a16="http://schemas.microsoft.com/office/drawing/2014/main" id="{AFE700D4-EFF7-47DD-8A9E-0FA99450D0DD}"/>
              </a:ext>
              <a:ext uri="{C183D7F6-B498-43B3-948B-1728B52AA6E4}">
                <adec:decorative xmlns:adec="http://schemas.microsoft.com/office/drawing/2017/decorative" val="0"/>
              </a:ext>
            </a:extLst>
          </p:cNvPr>
          <p:cNvSpPr/>
          <p:nvPr/>
        </p:nvSpPr>
        <p:spPr>
          <a:xfrm>
            <a:off x="2583027" y="3868809"/>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6" name="Rectangle 75">
            <a:extLst>
              <a:ext uri="{FF2B5EF4-FFF2-40B4-BE49-F238E27FC236}">
                <a16:creationId xmlns:a16="http://schemas.microsoft.com/office/drawing/2014/main" id="{6F32DB42-8C44-483E-8B95-7ACA8E478174}"/>
              </a:ext>
            </a:extLst>
          </p:cNvPr>
          <p:cNvSpPr/>
          <p:nvPr/>
        </p:nvSpPr>
        <p:spPr>
          <a:xfrm>
            <a:off x="8299093" y="4597623"/>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7</a:t>
            </a:r>
            <a:endParaRPr lang="en-ID" sz="2500" b="1" dirty="0">
              <a:latin typeface="Bebas Neue" panose="00000500000000000000" pitchFamily="2" charset="0"/>
            </a:endParaRPr>
          </a:p>
        </p:txBody>
      </p:sp>
      <p:sp>
        <p:nvSpPr>
          <p:cNvPr id="77" name="TextBox 76">
            <a:extLst>
              <a:ext uri="{FF2B5EF4-FFF2-40B4-BE49-F238E27FC236}">
                <a16:creationId xmlns:a16="http://schemas.microsoft.com/office/drawing/2014/main" id="{FE2AA955-D3E8-4913-A1A8-31B6B02FBBD4}"/>
              </a:ext>
            </a:extLst>
          </p:cNvPr>
          <p:cNvSpPr txBox="1"/>
          <p:nvPr/>
        </p:nvSpPr>
        <p:spPr>
          <a:xfrm>
            <a:off x="7795037" y="5111974"/>
            <a:ext cx="1065262" cy="338554"/>
          </a:xfrm>
          <a:prstGeom prst="rect">
            <a:avLst/>
          </a:prstGeom>
          <a:noFill/>
        </p:spPr>
        <p:txBody>
          <a:bodyPr wrap="square" rtlCol="0">
            <a:spAutoFit/>
          </a:bodyPr>
          <a:lstStyle/>
          <a:p>
            <a:pPr algn="r"/>
            <a:r>
              <a:rPr lang="en-US" sz="1600"/>
              <a:t>Pivot</a:t>
            </a:r>
            <a:endParaRPr lang="en-ID" sz="1600"/>
          </a:p>
        </p:txBody>
      </p:sp>
      <p:sp>
        <p:nvSpPr>
          <p:cNvPr id="78" name="Rectangle 77">
            <a:extLst>
              <a:ext uri="{FF2B5EF4-FFF2-40B4-BE49-F238E27FC236}">
                <a16:creationId xmlns:a16="http://schemas.microsoft.com/office/drawing/2014/main" id="{1ACB428E-E38E-4D97-9E18-AAF97D0EBD33}"/>
              </a:ext>
              <a:ext uri="{C183D7F6-B498-43B3-948B-1728B52AA6E4}">
                <adec:decorative xmlns:adec="http://schemas.microsoft.com/office/drawing/2017/decorative" val="0"/>
              </a:ext>
            </a:extLst>
          </p:cNvPr>
          <p:cNvSpPr/>
          <p:nvPr/>
        </p:nvSpPr>
        <p:spPr>
          <a:xfrm>
            <a:off x="728944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4</a:t>
            </a:r>
            <a:endParaRPr lang="en-ID" sz="2500" b="1" dirty="0">
              <a:latin typeface="Bebas Neue" panose="00000500000000000000" pitchFamily="2" charset="0"/>
            </a:endParaRPr>
          </a:p>
        </p:txBody>
      </p:sp>
      <p:sp>
        <p:nvSpPr>
          <p:cNvPr id="79" name="Rectangle 78">
            <a:extLst>
              <a:ext uri="{FF2B5EF4-FFF2-40B4-BE49-F238E27FC236}">
                <a16:creationId xmlns:a16="http://schemas.microsoft.com/office/drawing/2014/main" id="{8B661D78-E964-4E84-BF50-5262F69E2047}"/>
              </a:ext>
            </a:extLst>
          </p:cNvPr>
          <p:cNvSpPr/>
          <p:nvPr/>
        </p:nvSpPr>
        <p:spPr>
          <a:xfrm>
            <a:off x="8803149" y="4597622"/>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9</a:t>
            </a:r>
            <a:endParaRPr lang="en-ID" sz="2500" b="1" dirty="0">
              <a:latin typeface="Bebas Neue" panose="00000500000000000000" pitchFamily="2" charset="0"/>
            </a:endParaRPr>
          </a:p>
        </p:txBody>
      </p:sp>
      <p:sp>
        <p:nvSpPr>
          <p:cNvPr id="101" name="Rectangle 100">
            <a:extLst>
              <a:ext uri="{FF2B5EF4-FFF2-40B4-BE49-F238E27FC236}">
                <a16:creationId xmlns:a16="http://schemas.microsoft.com/office/drawing/2014/main" id="{65F3800A-D802-4DBF-AF41-8F795E08E334}"/>
              </a:ext>
              <a:ext uri="{C183D7F6-B498-43B3-948B-1728B52AA6E4}">
                <adec:decorative xmlns:adec="http://schemas.microsoft.com/office/drawing/2017/decorative" val="0"/>
              </a:ext>
            </a:extLst>
          </p:cNvPr>
          <p:cNvSpPr/>
          <p:nvPr/>
        </p:nvSpPr>
        <p:spPr>
          <a:xfrm>
            <a:off x="7793499"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104" name="Rectangle 103">
            <a:extLst>
              <a:ext uri="{FF2B5EF4-FFF2-40B4-BE49-F238E27FC236}">
                <a16:creationId xmlns:a16="http://schemas.microsoft.com/office/drawing/2014/main" id="{D0C3B6BE-DC26-4882-A25D-BE3D1E80DEAF}"/>
              </a:ext>
              <a:ext uri="{C183D7F6-B498-43B3-948B-1728B52AA6E4}">
                <adec:decorative xmlns:adec="http://schemas.microsoft.com/office/drawing/2017/decorative" val="0"/>
              </a:ext>
            </a:extLst>
          </p:cNvPr>
          <p:cNvSpPr/>
          <p:nvPr/>
        </p:nvSpPr>
        <p:spPr>
          <a:xfrm>
            <a:off x="5607363"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1</a:t>
            </a:r>
            <a:endParaRPr lang="en-ID" sz="2500" b="1" dirty="0">
              <a:latin typeface="Bebas Neue" panose="00000500000000000000" pitchFamily="2" charset="0"/>
            </a:endParaRPr>
          </a:p>
        </p:txBody>
      </p:sp>
      <p:sp>
        <p:nvSpPr>
          <p:cNvPr id="105" name="Rectangle 104">
            <a:extLst>
              <a:ext uri="{FF2B5EF4-FFF2-40B4-BE49-F238E27FC236}">
                <a16:creationId xmlns:a16="http://schemas.microsoft.com/office/drawing/2014/main" id="{538C8ABA-863C-48A3-9BA8-F2BA00D3F6DC}"/>
              </a:ext>
              <a:ext uri="{C183D7F6-B498-43B3-948B-1728B52AA6E4}">
                <adec:decorative xmlns:adec="http://schemas.microsoft.com/office/drawing/2017/decorative" val="0"/>
              </a:ext>
            </a:extLst>
          </p:cNvPr>
          <p:cNvSpPr/>
          <p:nvPr/>
        </p:nvSpPr>
        <p:spPr>
          <a:xfrm>
            <a:off x="6615475" y="4602330"/>
            <a:ext cx="504056" cy="517065"/>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3</a:t>
            </a:r>
            <a:endParaRPr lang="en-ID" sz="2500" b="1" dirty="0">
              <a:latin typeface="Bebas Neue" panose="00000500000000000000" pitchFamily="2" charset="0"/>
            </a:endParaRPr>
          </a:p>
        </p:txBody>
      </p:sp>
      <p:sp>
        <p:nvSpPr>
          <p:cNvPr id="106" name="TextBox 105">
            <a:extLst>
              <a:ext uri="{FF2B5EF4-FFF2-40B4-BE49-F238E27FC236}">
                <a16:creationId xmlns:a16="http://schemas.microsoft.com/office/drawing/2014/main" id="{7937D7A7-7429-42E7-B49D-9362990632A3}"/>
              </a:ext>
            </a:extLst>
          </p:cNvPr>
          <p:cNvSpPr txBox="1"/>
          <p:nvPr/>
        </p:nvSpPr>
        <p:spPr>
          <a:xfrm>
            <a:off x="6092369" y="5114688"/>
            <a:ext cx="1027162" cy="338554"/>
          </a:xfrm>
          <a:prstGeom prst="rect">
            <a:avLst/>
          </a:prstGeom>
          <a:noFill/>
        </p:spPr>
        <p:txBody>
          <a:bodyPr wrap="square" rtlCol="0">
            <a:spAutoFit/>
          </a:bodyPr>
          <a:lstStyle/>
          <a:p>
            <a:r>
              <a:rPr lang="en-US" sz="1600"/>
              <a:t>Pivot</a:t>
            </a:r>
            <a:endParaRPr lang="en-ID" sz="1600"/>
          </a:p>
        </p:txBody>
      </p:sp>
      <p:sp>
        <p:nvSpPr>
          <p:cNvPr id="107" name="Rectangle 106">
            <a:extLst>
              <a:ext uri="{FF2B5EF4-FFF2-40B4-BE49-F238E27FC236}">
                <a16:creationId xmlns:a16="http://schemas.microsoft.com/office/drawing/2014/main" id="{91F55172-D14F-47DF-8719-9B6E11813FD6}"/>
              </a:ext>
              <a:ext uri="{C183D7F6-B498-43B3-948B-1728B52AA6E4}">
                <adec:decorative xmlns:adec="http://schemas.microsoft.com/office/drawing/2017/decorative" val="0"/>
              </a:ext>
            </a:extLst>
          </p:cNvPr>
          <p:cNvSpPr/>
          <p:nvPr/>
        </p:nvSpPr>
        <p:spPr>
          <a:xfrm>
            <a:off x="6111419" y="4602330"/>
            <a:ext cx="504056" cy="517065"/>
          </a:xfrm>
          <a:prstGeom prst="rect">
            <a:avLst/>
          </a:prstGeom>
          <a:solidFill>
            <a:srgbClr val="BF9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2</a:t>
            </a:r>
            <a:endParaRPr lang="en-ID" sz="2500" b="1" dirty="0">
              <a:latin typeface="Bebas Neue" panose="00000500000000000000" pitchFamily="2" charset="0"/>
            </a:endParaRPr>
          </a:p>
        </p:txBody>
      </p:sp>
    </p:spTree>
    <p:extLst>
      <p:ext uri="{BB962C8B-B14F-4D97-AF65-F5344CB8AC3E}">
        <p14:creationId xmlns:p14="http://schemas.microsoft.com/office/powerpoint/2010/main" val="235773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down)">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23B7-439B-41E5-8E57-4DC62059B7C1}"/>
              </a:ext>
            </a:extLst>
          </p:cNvPr>
          <p:cNvSpPr>
            <a:spLocks noGrp="1"/>
          </p:cNvSpPr>
          <p:nvPr>
            <p:ph idx="1"/>
          </p:nvPr>
        </p:nvSpPr>
        <p:spPr>
          <a:xfrm>
            <a:off x="915749" y="1740510"/>
            <a:ext cx="9995189" cy="4351338"/>
          </a:xfrm>
        </p:spPr>
        <p:txBody>
          <a:bodyPr>
            <a:normAutofit/>
          </a:bodyPr>
          <a:lstStyle/>
          <a:p>
            <a:pPr marL="0" indent="0" algn="just">
              <a:buNone/>
            </a:pPr>
            <a:r>
              <a:rPr lang="en-US" i="1" kern="0">
                <a:latin typeface="Kanit" panose="00000500000000000000" pitchFamily="50" charset="-34"/>
                <a:ea typeface="Open Sans" panose="020B0606030504020204" pitchFamily="34" charset="0"/>
                <a:cs typeface="Kanit" panose="00000500000000000000" pitchFamily="50" charset="-34"/>
              </a:rPr>
              <a:t>Insertion Sort, </a:t>
            </a:r>
            <a:r>
              <a:rPr lang="en-US" kern="0">
                <a:latin typeface="Kanit" panose="00000500000000000000" pitchFamily="50" charset="-34"/>
                <a:ea typeface="Open Sans" panose="020B0606030504020204" pitchFamily="34" charset="0"/>
                <a:cs typeface="Kanit" panose="00000500000000000000" pitchFamily="50" charset="-34"/>
              </a:rPr>
              <a:t>adalah sebuah algoritma pengurutan data yang membandingkan dua elemen data pertama, mengurutkannya, melakukan pemeriksaan elemen data berikutnya secara satu persatu dan membandingkannya dengan elemen data yang telah  diurutkan oleh program. Penggunaan metode </a:t>
            </a:r>
            <a:r>
              <a:rPr lang="en-US" i="1" kern="0">
                <a:latin typeface="Kanit" panose="00000500000000000000" pitchFamily="50" charset="-34"/>
                <a:ea typeface="Open Sans" panose="020B0606030504020204" pitchFamily="34" charset="0"/>
                <a:cs typeface="Kanit" panose="00000500000000000000" pitchFamily="50" charset="-34"/>
              </a:rPr>
              <a:t>insertion sort </a:t>
            </a:r>
            <a:r>
              <a:rPr lang="en-US" kern="0">
                <a:latin typeface="Kanit" panose="00000500000000000000" pitchFamily="50" charset="-34"/>
                <a:ea typeface="Open Sans" panose="020B0606030504020204" pitchFamily="34" charset="0"/>
                <a:cs typeface="Kanit" panose="00000500000000000000" pitchFamily="50" charset="-34"/>
              </a:rPr>
              <a:t>akan ditunjukkan pada slide berikutnya dengan ilustrasinya.</a:t>
            </a:r>
          </a:p>
        </p:txBody>
      </p:sp>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2506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4348837" y="3123590"/>
            <a:ext cx="3494326"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TERIMAKASIH</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748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23B7-439B-41E5-8E57-4DC62059B7C1}"/>
              </a:ext>
            </a:extLst>
          </p:cNvPr>
          <p:cNvSpPr>
            <a:spLocks noGrp="1"/>
          </p:cNvSpPr>
          <p:nvPr>
            <p:ph idx="1"/>
          </p:nvPr>
        </p:nvSpPr>
        <p:spPr>
          <a:xfrm>
            <a:off x="6589486" y="1740510"/>
            <a:ext cx="4686764" cy="4351338"/>
          </a:xfrm>
        </p:spPr>
        <p:txBody>
          <a:bodyPr>
            <a:normAutofit/>
          </a:bodyPr>
          <a:lstStyle/>
          <a:p>
            <a:pPr marL="0" indent="0" algn="just">
              <a:buNone/>
            </a:pPr>
            <a:r>
              <a:rPr lang="en-US" kern="0">
                <a:latin typeface="Kanit" panose="00000500000000000000" pitchFamily="50" charset="-34"/>
                <a:ea typeface="Open Sans" panose="020B0606030504020204" pitchFamily="34" charset="0"/>
                <a:cs typeface="Kanit" panose="00000500000000000000" pitchFamily="50" charset="-34"/>
              </a:rPr>
              <a:t>Ilustrasi disamping merupakan contoh tracing dari penggunaan metode </a:t>
            </a:r>
            <a:r>
              <a:rPr lang="en-US" i="1" kern="0">
                <a:latin typeface="Kanit" panose="00000500000000000000" pitchFamily="50" charset="-34"/>
                <a:ea typeface="Open Sans" panose="020B0606030504020204" pitchFamily="34" charset="0"/>
                <a:cs typeface="Kanit" panose="00000500000000000000" pitchFamily="50" charset="-34"/>
              </a:rPr>
              <a:t>insertion sort </a:t>
            </a:r>
            <a:r>
              <a:rPr lang="en-US" kern="0">
                <a:latin typeface="Kanit" panose="00000500000000000000" pitchFamily="50" charset="-34"/>
                <a:ea typeface="Open Sans" panose="020B0606030504020204" pitchFamily="34" charset="0"/>
                <a:cs typeface="Kanit" panose="00000500000000000000" pitchFamily="50" charset="-34"/>
              </a:rPr>
              <a:t>dalam tabel. Data yang diambil pertama adalah data kedua, kemudian dilakukan perbandingan dengan data-data yang ada di sebelah kiri dan seterusnya hingga prosesi penyortiran selesai sesuai dengan metode yang diinginkan oleh user entah itu </a:t>
            </a:r>
            <a:r>
              <a:rPr lang="en-US" i="1" kern="0">
                <a:latin typeface="Kanit" panose="00000500000000000000" pitchFamily="50" charset="-34"/>
                <a:ea typeface="Open Sans" panose="020B0606030504020204" pitchFamily="34" charset="0"/>
                <a:cs typeface="Kanit" panose="00000500000000000000" pitchFamily="50" charset="-34"/>
              </a:rPr>
              <a:t>descending</a:t>
            </a:r>
            <a:r>
              <a:rPr lang="en-US" kern="0">
                <a:latin typeface="Kanit" panose="00000500000000000000" pitchFamily="50" charset="-34"/>
                <a:ea typeface="Open Sans" panose="020B0606030504020204" pitchFamily="34" charset="0"/>
                <a:cs typeface="Kanit" panose="00000500000000000000" pitchFamily="50" charset="-34"/>
              </a:rPr>
              <a:t> ataupun </a:t>
            </a:r>
            <a:r>
              <a:rPr lang="en-US" i="1" kern="0">
                <a:latin typeface="Kanit" panose="00000500000000000000" pitchFamily="50" charset="-34"/>
                <a:ea typeface="Open Sans" panose="020B0606030504020204" pitchFamily="34" charset="0"/>
                <a:cs typeface="Kanit" panose="00000500000000000000" pitchFamily="50" charset="-34"/>
              </a:rPr>
              <a:t>ascending</a:t>
            </a:r>
            <a:r>
              <a:rPr lang="en-US" kern="0">
                <a:latin typeface="Kanit" panose="00000500000000000000" pitchFamily="50" charset="-34"/>
                <a:ea typeface="Open Sans" panose="020B0606030504020204" pitchFamily="34" charset="0"/>
                <a:cs typeface="Kanit" panose="00000500000000000000" pitchFamily="50" charset="-34"/>
              </a:rPr>
              <a:t>. Namun, di </a:t>
            </a:r>
            <a:r>
              <a:rPr lang="en-US" i="1" kern="0">
                <a:latin typeface="Kanit" panose="00000500000000000000" pitchFamily="50" charset="-34"/>
                <a:ea typeface="Open Sans" panose="020B0606030504020204" pitchFamily="34" charset="0"/>
                <a:cs typeface="Kanit" panose="00000500000000000000" pitchFamily="50" charset="-34"/>
              </a:rPr>
              <a:t>tracing</a:t>
            </a:r>
            <a:r>
              <a:rPr lang="en-US" kern="0">
                <a:latin typeface="Kanit" panose="00000500000000000000" pitchFamily="50" charset="-34"/>
                <a:ea typeface="Open Sans" panose="020B0606030504020204" pitchFamily="34" charset="0"/>
                <a:cs typeface="Kanit" panose="00000500000000000000" pitchFamily="50" charset="-34"/>
              </a:rPr>
              <a:t> yang menjadi contoh di samping merupakan metode </a:t>
            </a:r>
            <a:r>
              <a:rPr lang="en-US" i="1" kern="0">
                <a:latin typeface="Kanit" panose="00000500000000000000" pitchFamily="50" charset="-34"/>
                <a:ea typeface="Open Sans" panose="020B0606030504020204" pitchFamily="34" charset="0"/>
                <a:cs typeface="Kanit" panose="00000500000000000000" pitchFamily="50" charset="-34"/>
              </a:rPr>
              <a:t>ascending</a:t>
            </a:r>
            <a:r>
              <a:rPr lang="en-US" kern="0">
                <a:latin typeface="Kanit" panose="00000500000000000000" pitchFamily="50" charset="-34"/>
                <a:ea typeface="Open Sans" panose="020B0606030504020204" pitchFamily="34" charset="0"/>
                <a:cs typeface="Kanit" panose="00000500000000000000" pitchFamily="50" charset="-34"/>
              </a:rPr>
              <a:t>.</a:t>
            </a:r>
          </a:p>
        </p:txBody>
      </p:sp>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4" name="Content Placeholder 5">
            <a:extLst>
              <a:ext uri="{FF2B5EF4-FFF2-40B4-BE49-F238E27FC236}">
                <a16:creationId xmlns:a16="http://schemas.microsoft.com/office/drawing/2014/main" id="{A77325D4-A58C-4798-BAB5-4B1B43DE37C5}"/>
              </a:ext>
            </a:extLst>
          </p:cNvPr>
          <p:cNvGraphicFramePr>
            <a:graphicFrameLocks/>
          </p:cNvGraphicFramePr>
          <p:nvPr>
            <p:extLst>
              <p:ext uri="{D42A27DB-BD31-4B8C-83A1-F6EECF244321}">
                <p14:modId xmlns:p14="http://schemas.microsoft.com/office/powerpoint/2010/main" val="3088573096"/>
              </p:ext>
            </p:extLst>
          </p:nvPr>
        </p:nvGraphicFramePr>
        <p:xfrm>
          <a:off x="995788" y="2340734"/>
          <a:ext cx="5087562" cy="2007530"/>
        </p:xfrm>
        <a:graphic>
          <a:graphicData uri="http://schemas.openxmlformats.org/drawingml/2006/table">
            <a:tbl>
              <a:tblPr firstRow="1" firstCol="1" bandRow="1">
                <a:tableStyleId>{5C22544A-7EE6-4342-B048-85BDC9FD1C3A}</a:tableStyleId>
              </a:tblPr>
              <a:tblGrid>
                <a:gridCol w="847677">
                  <a:extLst>
                    <a:ext uri="{9D8B030D-6E8A-4147-A177-3AD203B41FA5}">
                      <a16:colId xmlns:a16="http://schemas.microsoft.com/office/drawing/2014/main" val="2064804644"/>
                    </a:ext>
                  </a:extLst>
                </a:gridCol>
                <a:gridCol w="847677">
                  <a:extLst>
                    <a:ext uri="{9D8B030D-6E8A-4147-A177-3AD203B41FA5}">
                      <a16:colId xmlns:a16="http://schemas.microsoft.com/office/drawing/2014/main" val="581153081"/>
                    </a:ext>
                  </a:extLst>
                </a:gridCol>
                <a:gridCol w="847677">
                  <a:extLst>
                    <a:ext uri="{9D8B030D-6E8A-4147-A177-3AD203B41FA5}">
                      <a16:colId xmlns:a16="http://schemas.microsoft.com/office/drawing/2014/main" val="1803718063"/>
                    </a:ext>
                  </a:extLst>
                </a:gridCol>
                <a:gridCol w="847677">
                  <a:extLst>
                    <a:ext uri="{9D8B030D-6E8A-4147-A177-3AD203B41FA5}">
                      <a16:colId xmlns:a16="http://schemas.microsoft.com/office/drawing/2014/main" val="531739639"/>
                    </a:ext>
                  </a:extLst>
                </a:gridCol>
                <a:gridCol w="848427">
                  <a:extLst>
                    <a:ext uri="{9D8B030D-6E8A-4147-A177-3AD203B41FA5}">
                      <a16:colId xmlns:a16="http://schemas.microsoft.com/office/drawing/2014/main" val="1369048488"/>
                    </a:ext>
                  </a:extLst>
                </a:gridCol>
                <a:gridCol w="848427">
                  <a:extLst>
                    <a:ext uri="{9D8B030D-6E8A-4147-A177-3AD203B41FA5}">
                      <a16:colId xmlns:a16="http://schemas.microsoft.com/office/drawing/2014/main" val="1556464847"/>
                    </a:ext>
                  </a:extLst>
                </a:gridCol>
              </a:tblGrid>
              <a:tr h="402466">
                <a:tc>
                  <a:txBody>
                    <a:bodyPr/>
                    <a:lstStyle/>
                    <a:p>
                      <a:pPr marL="0" marR="0" indent="0" algn="ctr">
                        <a:lnSpc>
                          <a:spcPct val="150000"/>
                        </a:lnSpc>
                        <a:spcBef>
                          <a:spcPts val="0"/>
                        </a:spcBef>
                        <a:spcAft>
                          <a:spcPts val="0"/>
                        </a:spcAft>
                      </a:pPr>
                      <a:r>
                        <a:rPr lang="id-ID" sz="1200" b="1" dirty="0">
                          <a:effectLst/>
                          <a:latin typeface="Times New Roman" panose="02020603050405020304" pitchFamily="18" charset="0"/>
                          <a:cs typeface="Times New Roman" panose="02020603050405020304" pitchFamily="18" charset="0"/>
                        </a:rPr>
                        <a:t>Data Awal</a:t>
                      </a:r>
                      <a:endParaRPr lang="id-ID"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25</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13</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9</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28</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26</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extLst>
                  <a:ext uri="{0D108BD9-81ED-4DB2-BD59-A6C34878D82A}">
                    <a16:rowId xmlns:a16="http://schemas.microsoft.com/office/drawing/2014/main" val="2243283704"/>
                  </a:ext>
                </a:extLst>
              </a:tr>
              <a:tr h="418289">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Pass 1</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13</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25</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9</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28</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26</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extLst>
                  <a:ext uri="{0D108BD9-81ED-4DB2-BD59-A6C34878D82A}">
                    <a16:rowId xmlns:a16="http://schemas.microsoft.com/office/drawing/2014/main" val="271966434"/>
                  </a:ext>
                </a:extLst>
              </a:tr>
              <a:tr h="428017">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Pass 2</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9</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13</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25</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28</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26</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extLst>
                  <a:ext uri="{0D108BD9-81ED-4DB2-BD59-A6C34878D82A}">
                    <a16:rowId xmlns:a16="http://schemas.microsoft.com/office/drawing/2014/main" val="2183587867"/>
                  </a:ext>
                </a:extLst>
              </a:tr>
              <a:tr h="408562">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Pass 3</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9</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13</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25</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28 </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26 </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4CAEE"/>
                    </a:solidFill>
                  </a:tcPr>
                </a:tc>
                <a:extLst>
                  <a:ext uri="{0D108BD9-81ED-4DB2-BD59-A6C34878D82A}">
                    <a16:rowId xmlns:a16="http://schemas.microsoft.com/office/drawing/2014/main" val="1315392670"/>
                  </a:ext>
                </a:extLst>
              </a:tr>
              <a:tr h="350196">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Pass 4</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7030A0"/>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9</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a:effectLst/>
                          <a:latin typeface="Times New Roman" panose="02020603050405020304" pitchFamily="18" charset="0"/>
                          <a:cs typeface="Times New Roman" panose="02020603050405020304" pitchFamily="18" charset="0"/>
                        </a:rPr>
                        <a:t>13</a:t>
                      </a:r>
                      <a:endParaRPr lang="id-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25</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26</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tc>
                  <a:txBody>
                    <a:bodyPr/>
                    <a:lstStyle/>
                    <a:p>
                      <a:pPr marL="0" marR="0" indent="0" algn="ctr">
                        <a:lnSpc>
                          <a:spcPct val="150000"/>
                        </a:lnSpc>
                        <a:spcBef>
                          <a:spcPts val="0"/>
                        </a:spcBef>
                        <a:spcAft>
                          <a:spcPts val="0"/>
                        </a:spcAft>
                      </a:pPr>
                      <a:r>
                        <a:rPr lang="id-ID" sz="1400" b="1" dirty="0">
                          <a:effectLst/>
                          <a:latin typeface="Times New Roman" panose="02020603050405020304" pitchFamily="18" charset="0"/>
                          <a:cs typeface="Times New Roman" panose="02020603050405020304" pitchFamily="18" charset="0"/>
                        </a:rPr>
                        <a:t>28</a:t>
                      </a:r>
                      <a:endParaRPr lang="id-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EAECF4"/>
                    </a:solidFill>
                  </a:tcPr>
                </a:tc>
                <a:extLst>
                  <a:ext uri="{0D108BD9-81ED-4DB2-BD59-A6C34878D82A}">
                    <a16:rowId xmlns:a16="http://schemas.microsoft.com/office/drawing/2014/main" val="1017640142"/>
                  </a:ext>
                </a:extLst>
              </a:tr>
            </a:tbl>
          </a:graphicData>
        </a:graphic>
      </p:graphicFrame>
      <p:sp>
        <p:nvSpPr>
          <p:cNvPr id="6" name="TextBox 5">
            <a:extLst>
              <a:ext uri="{FF2B5EF4-FFF2-40B4-BE49-F238E27FC236}">
                <a16:creationId xmlns:a16="http://schemas.microsoft.com/office/drawing/2014/main" id="{4AB17AB5-C56D-4F94-BDDD-8FF852684543}"/>
              </a:ext>
            </a:extLst>
          </p:cNvPr>
          <p:cNvSpPr txBox="1"/>
          <p:nvPr/>
        </p:nvSpPr>
        <p:spPr>
          <a:xfrm>
            <a:off x="995788" y="1735318"/>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Tree>
    <p:extLst>
      <p:ext uri="{BB962C8B-B14F-4D97-AF65-F5344CB8AC3E}">
        <p14:creationId xmlns:p14="http://schemas.microsoft.com/office/powerpoint/2010/main" val="361825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D48B879D-0A1B-4E9C-9BE6-E751A76A8701}"/>
              </a:ext>
            </a:extLst>
          </p:cNvPr>
          <p:cNvSpPr/>
          <p:nvPr/>
        </p:nvSpPr>
        <p:spPr>
          <a:xfrm>
            <a:off x="1070859" y="2528492"/>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8</a:t>
            </a:r>
            <a:endParaRPr lang="en-ID" sz="2500" b="1" dirty="0">
              <a:latin typeface="Bebas Neue" panose="00000500000000000000" pitchFamily="2" charset="0"/>
            </a:endParaRPr>
          </a:p>
        </p:txBody>
      </p:sp>
      <p:sp>
        <p:nvSpPr>
          <p:cNvPr id="7" name="Rectangle 6">
            <a:extLst>
              <a:ext uri="{FF2B5EF4-FFF2-40B4-BE49-F238E27FC236}">
                <a16:creationId xmlns:a16="http://schemas.microsoft.com/office/drawing/2014/main" id="{0A6B0045-FEB5-406F-97B5-4BE1333BC1B3}"/>
              </a:ext>
            </a:extLst>
          </p:cNvPr>
          <p:cNvSpPr/>
          <p:nvPr/>
        </p:nvSpPr>
        <p:spPr>
          <a:xfrm>
            <a:off x="1718931" y="2523069"/>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8" name="Rectangle 7">
            <a:extLst>
              <a:ext uri="{FF2B5EF4-FFF2-40B4-BE49-F238E27FC236}">
                <a16:creationId xmlns:a16="http://schemas.microsoft.com/office/drawing/2014/main" id="{3DC4A63C-B51C-4B30-94BE-8575CA87D122}"/>
              </a:ext>
            </a:extLst>
          </p:cNvPr>
          <p:cNvSpPr/>
          <p:nvPr/>
        </p:nvSpPr>
        <p:spPr>
          <a:xfrm>
            <a:off x="2367003"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9" name="Rectangle 8">
            <a:extLst>
              <a:ext uri="{FF2B5EF4-FFF2-40B4-BE49-F238E27FC236}">
                <a16:creationId xmlns:a16="http://schemas.microsoft.com/office/drawing/2014/main" id="{EF52DD24-66AC-4A1F-88C1-088EA7890775}"/>
              </a:ext>
            </a:extLst>
          </p:cNvPr>
          <p:cNvSpPr/>
          <p:nvPr/>
        </p:nvSpPr>
        <p:spPr>
          <a:xfrm>
            <a:off x="3015075" y="2512223"/>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Tree>
    <p:extLst>
      <p:ext uri="{BB962C8B-B14F-4D97-AF65-F5344CB8AC3E}">
        <p14:creationId xmlns:p14="http://schemas.microsoft.com/office/powerpoint/2010/main" val="2949801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20" name="Rectangle 19">
            <a:extLst>
              <a:ext uri="{FF2B5EF4-FFF2-40B4-BE49-F238E27FC236}">
                <a16:creationId xmlns:a16="http://schemas.microsoft.com/office/drawing/2014/main" id="{7940311F-B769-434E-9512-FEFD65D9E609}"/>
              </a:ext>
            </a:extLst>
          </p:cNvPr>
          <p:cNvSpPr/>
          <p:nvPr/>
        </p:nvSpPr>
        <p:spPr>
          <a:xfrm>
            <a:off x="1070859" y="2528492"/>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8</a:t>
            </a:r>
            <a:endParaRPr lang="en-ID" sz="2500" b="1" dirty="0">
              <a:latin typeface="Bebas Neue" panose="00000500000000000000" pitchFamily="2" charset="0"/>
            </a:endParaRPr>
          </a:p>
        </p:txBody>
      </p:sp>
      <p:sp>
        <p:nvSpPr>
          <p:cNvPr id="21" name="Rectangle 20">
            <a:extLst>
              <a:ext uri="{FF2B5EF4-FFF2-40B4-BE49-F238E27FC236}">
                <a16:creationId xmlns:a16="http://schemas.microsoft.com/office/drawing/2014/main" id="{775077CE-F0DA-492C-85AB-26CCAF5F1C34}"/>
              </a:ext>
            </a:extLst>
          </p:cNvPr>
          <p:cNvSpPr/>
          <p:nvPr/>
        </p:nvSpPr>
        <p:spPr>
          <a:xfrm>
            <a:off x="1718931" y="2523069"/>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22" name="Rectangle 21">
            <a:extLst>
              <a:ext uri="{FF2B5EF4-FFF2-40B4-BE49-F238E27FC236}">
                <a16:creationId xmlns:a16="http://schemas.microsoft.com/office/drawing/2014/main" id="{6408296B-FC18-4823-A5AE-0F18C9B802DA}"/>
              </a:ext>
            </a:extLst>
          </p:cNvPr>
          <p:cNvSpPr/>
          <p:nvPr/>
        </p:nvSpPr>
        <p:spPr>
          <a:xfrm>
            <a:off x="2367003"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23" name="Rectangle 22">
            <a:extLst>
              <a:ext uri="{FF2B5EF4-FFF2-40B4-BE49-F238E27FC236}">
                <a16:creationId xmlns:a16="http://schemas.microsoft.com/office/drawing/2014/main" id="{743F15AD-CE06-497E-89BB-8E91629DED4B}"/>
              </a:ext>
            </a:extLst>
          </p:cNvPr>
          <p:cNvSpPr/>
          <p:nvPr/>
        </p:nvSpPr>
        <p:spPr>
          <a:xfrm>
            <a:off x="3015075" y="2512223"/>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24" name="Right Brace 23">
            <a:extLst>
              <a:ext uri="{FF2B5EF4-FFF2-40B4-BE49-F238E27FC236}">
                <a16:creationId xmlns:a16="http://schemas.microsoft.com/office/drawing/2014/main" id="{DA50B536-DD10-4BF5-B43E-DCEFDB825329}"/>
              </a:ext>
            </a:extLst>
          </p:cNvPr>
          <p:cNvSpPr/>
          <p:nvPr/>
        </p:nvSpPr>
        <p:spPr>
          <a:xfrm rot="5400000">
            <a:off x="1534665" y="2933447"/>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25" name="Rectangle 24">
            <a:extLst>
              <a:ext uri="{FF2B5EF4-FFF2-40B4-BE49-F238E27FC236}">
                <a16:creationId xmlns:a16="http://schemas.microsoft.com/office/drawing/2014/main" id="{DA97B2EF-6937-4CCC-8D20-9A6C8CE27EDC}"/>
              </a:ext>
            </a:extLst>
          </p:cNvPr>
          <p:cNvSpPr/>
          <p:nvPr/>
        </p:nvSpPr>
        <p:spPr>
          <a:xfrm>
            <a:off x="1070859" y="3455766"/>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26" name="Rectangle 25">
            <a:extLst>
              <a:ext uri="{FF2B5EF4-FFF2-40B4-BE49-F238E27FC236}">
                <a16:creationId xmlns:a16="http://schemas.microsoft.com/office/drawing/2014/main" id="{76FA5D28-EB72-4DFC-9612-6D9CF36BFF46}"/>
              </a:ext>
            </a:extLst>
          </p:cNvPr>
          <p:cNvSpPr/>
          <p:nvPr/>
        </p:nvSpPr>
        <p:spPr>
          <a:xfrm>
            <a:off x="1718931" y="3450343"/>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27" name="Rectangle 26">
            <a:extLst>
              <a:ext uri="{FF2B5EF4-FFF2-40B4-BE49-F238E27FC236}">
                <a16:creationId xmlns:a16="http://schemas.microsoft.com/office/drawing/2014/main" id="{A5EF3A4A-B0CB-4CAC-8F1F-CE615477360E}"/>
              </a:ext>
            </a:extLst>
          </p:cNvPr>
          <p:cNvSpPr/>
          <p:nvPr/>
        </p:nvSpPr>
        <p:spPr>
          <a:xfrm>
            <a:off x="2367003" y="3444920"/>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28" name="Rectangle 27">
            <a:extLst>
              <a:ext uri="{FF2B5EF4-FFF2-40B4-BE49-F238E27FC236}">
                <a16:creationId xmlns:a16="http://schemas.microsoft.com/office/drawing/2014/main" id="{A8A58BFC-2827-4830-9078-15E9B9638C57}"/>
              </a:ext>
            </a:extLst>
          </p:cNvPr>
          <p:cNvSpPr/>
          <p:nvPr/>
        </p:nvSpPr>
        <p:spPr>
          <a:xfrm>
            <a:off x="3015075" y="3439497"/>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Tree>
    <p:extLst>
      <p:ext uri="{BB962C8B-B14F-4D97-AF65-F5344CB8AC3E}">
        <p14:creationId xmlns:p14="http://schemas.microsoft.com/office/powerpoint/2010/main" val="211997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48" name="Rectangle 47">
            <a:extLst>
              <a:ext uri="{FF2B5EF4-FFF2-40B4-BE49-F238E27FC236}">
                <a16:creationId xmlns:a16="http://schemas.microsoft.com/office/drawing/2014/main" id="{FAA99CC3-34A9-40C0-90C0-4488BA4D0126}"/>
              </a:ext>
            </a:extLst>
          </p:cNvPr>
          <p:cNvSpPr/>
          <p:nvPr/>
        </p:nvSpPr>
        <p:spPr>
          <a:xfrm>
            <a:off x="1070859" y="25284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49" name="Rectangle 48">
            <a:extLst>
              <a:ext uri="{FF2B5EF4-FFF2-40B4-BE49-F238E27FC236}">
                <a16:creationId xmlns:a16="http://schemas.microsoft.com/office/drawing/2014/main" id="{EC733D95-F2E8-445F-B460-1BB7AAE31D0D}"/>
              </a:ext>
            </a:extLst>
          </p:cNvPr>
          <p:cNvSpPr/>
          <p:nvPr/>
        </p:nvSpPr>
        <p:spPr>
          <a:xfrm>
            <a:off x="1718931" y="252306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0" name="Rectangle 49">
            <a:extLst>
              <a:ext uri="{FF2B5EF4-FFF2-40B4-BE49-F238E27FC236}">
                <a16:creationId xmlns:a16="http://schemas.microsoft.com/office/drawing/2014/main" id="{59712D4F-DFAE-41D6-AAB8-56F702323DB0}"/>
              </a:ext>
            </a:extLst>
          </p:cNvPr>
          <p:cNvSpPr/>
          <p:nvPr/>
        </p:nvSpPr>
        <p:spPr>
          <a:xfrm>
            <a:off x="2367003" y="2517646"/>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1" name="Rectangle 50">
            <a:extLst>
              <a:ext uri="{FF2B5EF4-FFF2-40B4-BE49-F238E27FC236}">
                <a16:creationId xmlns:a16="http://schemas.microsoft.com/office/drawing/2014/main" id="{31CE89B9-C2C8-448B-B232-25F67496A0F8}"/>
              </a:ext>
            </a:extLst>
          </p:cNvPr>
          <p:cNvSpPr/>
          <p:nvPr/>
        </p:nvSpPr>
        <p:spPr>
          <a:xfrm>
            <a:off x="3015075" y="2512223"/>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2" name="Right Brace 51">
            <a:extLst>
              <a:ext uri="{FF2B5EF4-FFF2-40B4-BE49-F238E27FC236}">
                <a16:creationId xmlns:a16="http://schemas.microsoft.com/office/drawing/2014/main" id="{4679080C-8A7B-4AAF-897B-F2931001B2B5}"/>
              </a:ext>
            </a:extLst>
          </p:cNvPr>
          <p:cNvSpPr/>
          <p:nvPr/>
        </p:nvSpPr>
        <p:spPr>
          <a:xfrm rot="5400000">
            <a:off x="2131635" y="3848130"/>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53" name="Rectangle 52">
            <a:extLst>
              <a:ext uri="{FF2B5EF4-FFF2-40B4-BE49-F238E27FC236}">
                <a16:creationId xmlns:a16="http://schemas.microsoft.com/office/drawing/2014/main" id="{63B851B1-9204-4B4E-A38B-5150FA4F7958}"/>
              </a:ext>
            </a:extLst>
          </p:cNvPr>
          <p:cNvSpPr/>
          <p:nvPr/>
        </p:nvSpPr>
        <p:spPr>
          <a:xfrm>
            <a:off x="1070859" y="34557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4" name="Rectangle 53">
            <a:extLst>
              <a:ext uri="{FF2B5EF4-FFF2-40B4-BE49-F238E27FC236}">
                <a16:creationId xmlns:a16="http://schemas.microsoft.com/office/drawing/2014/main" id="{E0588CEA-B133-48F1-A2E2-70158C2DE144}"/>
              </a:ext>
            </a:extLst>
          </p:cNvPr>
          <p:cNvSpPr/>
          <p:nvPr/>
        </p:nvSpPr>
        <p:spPr>
          <a:xfrm>
            <a:off x="1718931" y="3450343"/>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55" name="Rectangle 54">
            <a:extLst>
              <a:ext uri="{FF2B5EF4-FFF2-40B4-BE49-F238E27FC236}">
                <a16:creationId xmlns:a16="http://schemas.microsoft.com/office/drawing/2014/main" id="{C2A64833-6534-4FB0-B6D4-ADEE007BA30B}"/>
              </a:ext>
            </a:extLst>
          </p:cNvPr>
          <p:cNvSpPr/>
          <p:nvPr/>
        </p:nvSpPr>
        <p:spPr>
          <a:xfrm>
            <a:off x="2367003" y="3444920"/>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6" name="Rectangle 55">
            <a:extLst>
              <a:ext uri="{FF2B5EF4-FFF2-40B4-BE49-F238E27FC236}">
                <a16:creationId xmlns:a16="http://schemas.microsoft.com/office/drawing/2014/main" id="{B4F359F7-83F1-4161-A2A4-7A8F225F6C97}"/>
              </a:ext>
            </a:extLst>
          </p:cNvPr>
          <p:cNvSpPr/>
          <p:nvPr/>
        </p:nvSpPr>
        <p:spPr>
          <a:xfrm>
            <a:off x="3015075" y="3439497"/>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57" name="Rectangle 56">
            <a:extLst>
              <a:ext uri="{FF2B5EF4-FFF2-40B4-BE49-F238E27FC236}">
                <a16:creationId xmlns:a16="http://schemas.microsoft.com/office/drawing/2014/main" id="{E4020C36-058C-4C74-B5AE-013ECB860F3E}"/>
              </a:ext>
            </a:extLst>
          </p:cNvPr>
          <p:cNvSpPr/>
          <p:nvPr/>
        </p:nvSpPr>
        <p:spPr>
          <a:xfrm>
            <a:off x="1070859" y="437280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58" name="Rectangle 57">
            <a:extLst>
              <a:ext uri="{FF2B5EF4-FFF2-40B4-BE49-F238E27FC236}">
                <a16:creationId xmlns:a16="http://schemas.microsoft.com/office/drawing/2014/main" id="{8FA5C3B7-B4B5-4F42-9369-A0EDB42BD941}"/>
              </a:ext>
            </a:extLst>
          </p:cNvPr>
          <p:cNvSpPr/>
          <p:nvPr/>
        </p:nvSpPr>
        <p:spPr>
          <a:xfrm>
            <a:off x="1718931" y="4367377"/>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59" name="Rectangle 58">
            <a:extLst>
              <a:ext uri="{FF2B5EF4-FFF2-40B4-BE49-F238E27FC236}">
                <a16:creationId xmlns:a16="http://schemas.microsoft.com/office/drawing/2014/main" id="{1D0FA1CD-500A-49EF-A145-1A483E6B0885}"/>
              </a:ext>
            </a:extLst>
          </p:cNvPr>
          <p:cNvSpPr/>
          <p:nvPr/>
        </p:nvSpPr>
        <p:spPr>
          <a:xfrm>
            <a:off x="2367003" y="4361954"/>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60" name="Rectangle 59">
            <a:extLst>
              <a:ext uri="{FF2B5EF4-FFF2-40B4-BE49-F238E27FC236}">
                <a16:creationId xmlns:a16="http://schemas.microsoft.com/office/drawing/2014/main" id="{FC7ADE32-9AB3-4A7E-A337-327466E2A3ED}"/>
              </a:ext>
            </a:extLst>
          </p:cNvPr>
          <p:cNvSpPr/>
          <p:nvPr/>
        </p:nvSpPr>
        <p:spPr>
          <a:xfrm>
            <a:off x="3015075" y="4356531"/>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Tree>
    <p:extLst>
      <p:ext uri="{BB962C8B-B14F-4D97-AF65-F5344CB8AC3E}">
        <p14:creationId xmlns:p14="http://schemas.microsoft.com/office/powerpoint/2010/main" val="277115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58"/>
                                        </p:tgtEl>
                                        <p:attrNameLst>
                                          <p:attrName>style.visibility</p:attrName>
                                        </p:attrNameLst>
                                      </p:cBhvr>
                                      <p:to>
                                        <p:strVal val="visible"/>
                                      </p:to>
                                    </p:set>
                                    <p:animEffect transition="in" filter="wipe(down)">
                                      <p:cBhvr>
                                        <p:cTn id="10" dur="500"/>
                                        <p:tgtEl>
                                          <p:spTgt spid="58"/>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59"/>
                                        </p:tgtEl>
                                        <p:attrNameLst>
                                          <p:attrName>style.visibility</p:attrName>
                                        </p:attrNameLst>
                                      </p:cBhvr>
                                      <p:to>
                                        <p:strVal val="visible"/>
                                      </p:to>
                                    </p:set>
                                    <p:animEffect transition="in" filter="wipe(down)">
                                      <p:cBhvr>
                                        <p:cTn id="13" dur="500"/>
                                        <p:tgtEl>
                                          <p:spTgt spid="59"/>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671122FC-C365-4489-B63F-ED364FACDDD4}"/>
              </a:ext>
            </a:extLst>
          </p:cNvPr>
          <p:cNvSpPr txBox="1">
            <a:spLocks/>
          </p:cNvSpPr>
          <p:nvPr/>
        </p:nvSpPr>
        <p:spPr>
          <a:xfrm>
            <a:off x="915749" y="766152"/>
            <a:ext cx="10360501" cy="610820"/>
          </a:xfrm>
          <a:prstGeom prst="rect">
            <a:avLst/>
          </a:prstGeom>
        </p:spPr>
        <p:txBody>
          <a:bodyPr vert="horz" lIns="121899" tIns="60949" rIns="121899" bIns="60949" rtlCol="0" anchor="ctr">
            <a:normAutofit fontScale="97500"/>
          </a:bodyPr>
          <a:lstStyle>
            <a:lvl1pPr algn="ctr" defTabSz="1218987" rtl="0" eaLnBrk="1" latinLnBrk="0" hangingPunct="1">
              <a:spcBef>
                <a:spcPct val="0"/>
              </a:spcBef>
              <a:buNone/>
              <a:defRPr lang="en-US" sz="66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rPr>
              <a:t>CARA KERJA INSERTION SORT</a:t>
            </a:r>
            <a:endParaRPr kumimoji="0" lang="en-IN" sz="3200" b="1" i="0" strike="noStrike" kern="1200" cap="none" spc="0" normalizeH="0" baseline="0" noProof="0" dirty="0">
              <a:ln>
                <a:noFill/>
              </a:ln>
              <a:solidFill>
                <a:srgbClr val="00206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EFC85667-BF50-41A6-9BD2-FAD0E70BE043}"/>
              </a:ext>
            </a:extLst>
          </p:cNvPr>
          <p:cNvSpPr txBox="1"/>
          <p:nvPr/>
        </p:nvSpPr>
        <p:spPr>
          <a:xfrm>
            <a:off x="1070859" y="1802773"/>
            <a:ext cx="7529798" cy="424732"/>
          </a:xfrm>
          <a:prstGeom prst="rect">
            <a:avLst/>
          </a:prstGeom>
          <a:noFill/>
        </p:spPr>
        <p:txBody>
          <a:bodyPr wrap="square" lIns="0" rIns="0" rtlCol="0" anchor="t">
            <a:spAutoFit/>
          </a:bodyPr>
          <a:lstStyle/>
          <a:p>
            <a:pPr>
              <a:lnSpc>
                <a:spcPct val="120000"/>
              </a:lnSpc>
            </a:pPr>
            <a:r>
              <a:rPr lang="en-US" kern="0" dirty="0">
                <a:latin typeface="Kanit" panose="00000500000000000000" pitchFamily="50" charset="-34"/>
                <a:ea typeface="Open Sans" panose="020B0606030504020204" pitchFamily="34" charset="0"/>
                <a:cs typeface="Kanit" panose="00000500000000000000" pitchFamily="50" charset="-34"/>
              </a:rPr>
              <a:t>ASCENDING</a:t>
            </a:r>
          </a:p>
        </p:txBody>
      </p:sp>
      <p:sp>
        <p:nvSpPr>
          <p:cNvPr id="98" name="Rectangle 97">
            <a:extLst>
              <a:ext uri="{FF2B5EF4-FFF2-40B4-BE49-F238E27FC236}">
                <a16:creationId xmlns:a16="http://schemas.microsoft.com/office/drawing/2014/main" id="{9F3D4844-1510-4F53-8CE1-AAC96BAC44B6}"/>
              </a:ext>
            </a:extLst>
          </p:cNvPr>
          <p:cNvSpPr/>
          <p:nvPr/>
        </p:nvSpPr>
        <p:spPr>
          <a:xfrm>
            <a:off x="1070859" y="2530792"/>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99" name="Rectangle 98">
            <a:extLst>
              <a:ext uri="{FF2B5EF4-FFF2-40B4-BE49-F238E27FC236}">
                <a16:creationId xmlns:a16="http://schemas.microsoft.com/office/drawing/2014/main" id="{F2E656CE-C022-46BE-BCCF-ACB33CF117EB}"/>
              </a:ext>
            </a:extLst>
          </p:cNvPr>
          <p:cNvSpPr/>
          <p:nvPr/>
        </p:nvSpPr>
        <p:spPr>
          <a:xfrm>
            <a:off x="1718931" y="2525369"/>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0" name="Rectangle 99">
            <a:extLst>
              <a:ext uri="{FF2B5EF4-FFF2-40B4-BE49-F238E27FC236}">
                <a16:creationId xmlns:a16="http://schemas.microsoft.com/office/drawing/2014/main" id="{8B08F0FE-D246-44B3-854A-04A185DA0308}"/>
              </a:ext>
            </a:extLst>
          </p:cNvPr>
          <p:cNvSpPr/>
          <p:nvPr/>
        </p:nvSpPr>
        <p:spPr>
          <a:xfrm>
            <a:off x="2367003" y="2522327"/>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01" name="Rectangle 100">
            <a:extLst>
              <a:ext uri="{FF2B5EF4-FFF2-40B4-BE49-F238E27FC236}">
                <a16:creationId xmlns:a16="http://schemas.microsoft.com/office/drawing/2014/main" id="{C2BA12AB-1529-4711-869E-A9F7EA2C4881}"/>
              </a:ext>
            </a:extLst>
          </p:cNvPr>
          <p:cNvSpPr/>
          <p:nvPr/>
        </p:nvSpPr>
        <p:spPr>
          <a:xfrm>
            <a:off x="3015075" y="2516904"/>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02" name="Right Brace 101">
            <a:extLst>
              <a:ext uri="{FF2B5EF4-FFF2-40B4-BE49-F238E27FC236}">
                <a16:creationId xmlns:a16="http://schemas.microsoft.com/office/drawing/2014/main" id="{682014C0-5C4D-4231-BC8C-F04B85ED0777}"/>
              </a:ext>
            </a:extLst>
          </p:cNvPr>
          <p:cNvSpPr/>
          <p:nvPr/>
        </p:nvSpPr>
        <p:spPr>
          <a:xfrm rot="5400000">
            <a:off x="1498661" y="4786761"/>
            <a:ext cx="266611" cy="618160"/>
          </a:xfrm>
          <a:prstGeom prst="rightBrace">
            <a:avLst/>
          </a:prstGeom>
          <a:ln w="38100">
            <a:solidFill>
              <a:srgbClr val="00BC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3" name="Rectangle 102">
            <a:extLst>
              <a:ext uri="{FF2B5EF4-FFF2-40B4-BE49-F238E27FC236}">
                <a16:creationId xmlns:a16="http://schemas.microsoft.com/office/drawing/2014/main" id="{F36A4F6C-11D6-4BA9-9B2F-8A8A21AD9E7A}"/>
              </a:ext>
            </a:extLst>
          </p:cNvPr>
          <p:cNvSpPr/>
          <p:nvPr/>
        </p:nvSpPr>
        <p:spPr>
          <a:xfrm>
            <a:off x="1070859" y="345806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4" name="Rectangle 103">
            <a:extLst>
              <a:ext uri="{FF2B5EF4-FFF2-40B4-BE49-F238E27FC236}">
                <a16:creationId xmlns:a16="http://schemas.microsoft.com/office/drawing/2014/main" id="{33060FBB-3846-4AEE-883E-A7CBE408A489}"/>
              </a:ext>
            </a:extLst>
          </p:cNvPr>
          <p:cNvSpPr/>
          <p:nvPr/>
        </p:nvSpPr>
        <p:spPr>
          <a:xfrm>
            <a:off x="1718931" y="3452643"/>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05" name="Rectangle 104">
            <a:extLst>
              <a:ext uri="{FF2B5EF4-FFF2-40B4-BE49-F238E27FC236}">
                <a16:creationId xmlns:a16="http://schemas.microsoft.com/office/drawing/2014/main" id="{AC1E991D-67F5-43B9-89B9-99EC0B09BD6B}"/>
              </a:ext>
            </a:extLst>
          </p:cNvPr>
          <p:cNvSpPr/>
          <p:nvPr/>
        </p:nvSpPr>
        <p:spPr>
          <a:xfrm>
            <a:off x="2367003" y="3447220"/>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06" name="Rectangle 105">
            <a:extLst>
              <a:ext uri="{FF2B5EF4-FFF2-40B4-BE49-F238E27FC236}">
                <a16:creationId xmlns:a16="http://schemas.microsoft.com/office/drawing/2014/main" id="{CF287EB1-74FE-4669-99B1-C79F96318961}"/>
              </a:ext>
            </a:extLst>
          </p:cNvPr>
          <p:cNvSpPr/>
          <p:nvPr/>
        </p:nvSpPr>
        <p:spPr>
          <a:xfrm>
            <a:off x="3015075" y="3441797"/>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
        <p:nvSpPr>
          <p:cNvPr id="107" name="Rectangle 106">
            <a:extLst>
              <a:ext uri="{FF2B5EF4-FFF2-40B4-BE49-F238E27FC236}">
                <a16:creationId xmlns:a16="http://schemas.microsoft.com/office/drawing/2014/main" id="{057A337D-4020-41AD-91CE-AF7BD7853D15}"/>
              </a:ext>
            </a:extLst>
          </p:cNvPr>
          <p:cNvSpPr/>
          <p:nvPr/>
        </p:nvSpPr>
        <p:spPr>
          <a:xfrm>
            <a:off x="1070859" y="4375100"/>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08" name="Rectangle 107">
            <a:extLst>
              <a:ext uri="{FF2B5EF4-FFF2-40B4-BE49-F238E27FC236}">
                <a16:creationId xmlns:a16="http://schemas.microsoft.com/office/drawing/2014/main" id="{945AFEB4-9EE0-402A-BDA2-BCEDDE13AA2B}"/>
              </a:ext>
            </a:extLst>
          </p:cNvPr>
          <p:cNvSpPr/>
          <p:nvPr/>
        </p:nvSpPr>
        <p:spPr>
          <a:xfrm>
            <a:off x="1718931" y="4369677"/>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09" name="Rectangle 108">
            <a:extLst>
              <a:ext uri="{FF2B5EF4-FFF2-40B4-BE49-F238E27FC236}">
                <a16:creationId xmlns:a16="http://schemas.microsoft.com/office/drawing/2014/main" id="{96B20361-FE6E-4F30-A155-81CA055E0B9B}"/>
              </a:ext>
            </a:extLst>
          </p:cNvPr>
          <p:cNvSpPr/>
          <p:nvPr/>
        </p:nvSpPr>
        <p:spPr>
          <a:xfrm>
            <a:off x="2367003" y="4364254"/>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10" name="Rectangle 109">
            <a:extLst>
              <a:ext uri="{FF2B5EF4-FFF2-40B4-BE49-F238E27FC236}">
                <a16:creationId xmlns:a16="http://schemas.microsoft.com/office/drawing/2014/main" id="{C1A72F1D-F2DD-4915-92D2-7AC5C4467950}"/>
              </a:ext>
            </a:extLst>
          </p:cNvPr>
          <p:cNvSpPr/>
          <p:nvPr/>
        </p:nvSpPr>
        <p:spPr>
          <a:xfrm>
            <a:off x="3015075" y="4358831"/>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latin typeface="Bebas Neue" panose="00000500000000000000" pitchFamily="2" charset="0"/>
              </a:rPr>
              <a:t>6</a:t>
            </a:r>
            <a:endParaRPr lang="en-ID" sz="2500" b="1" dirty="0">
              <a:latin typeface="Bebas Neue" panose="00000500000000000000" pitchFamily="2" charset="0"/>
            </a:endParaRPr>
          </a:p>
        </p:txBody>
      </p:sp>
      <p:sp>
        <p:nvSpPr>
          <p:cNvPr id="111" name="Rectangle 110">
            <a:extLst>
              <a:ext uri="{FF2B5EF4-FFF2-40B4-BE49-F238E27FC236}">
                <a16:creationId xmlns:a16="http://schemas.microsoft.com/office/drawing/2014/main" id="{2E724B00-69A8-4F7E-BFED-98DCF16A9931}"/>
              </a:ext>
            </a:extLst>
          </p:cNvPr>
          <p:cNvSpPr/>
          <p:nvPr/>
        </p:nvSpPr>
        <p:spPr>
          <a:xfrm>
            <a:off x="1070859" y="5310362"/>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1</a:t>
            </a:r>
            <a:endParaRPr lang="en-ID" sz="2500" b="1" dirty="0">
              <a:latin typeface="Bebas Neue" panose="00000500000000000000" pitchFamily="2" charset="0"/>
            </a:endParaRPr>
          </a:p>
        </p:txBody>
      </p:sp>
      <p:sp>
        <p:nvSpPr>
          <p:cNvPr id="112" name="Rectangle 111">
            <a:extLst>
              <a:ext uri="{FF2B5EF4-FFF2-40B4-BE49-F238E27FC236}">
                <a16:creationId xmlns:a16="http://schemas.microsoft.com/office/drawing/2014/main" id="{3D80B496-E772-44FF-BD3C-CB8E6DEFB860}"/>
              </a:ext>
            </a:extLst>
          </p:cNvPr>
          <p:cNvSpPr/>
          <p:nvPr/>
        </p:nvSpPr>
        <p:spPr>
          <a:xfrm>
            <a:off x="1718931" y="5304939"/>
            <a:ext cx="504056" cy="517065"/>
          </a:xfrm>
          <a:prstGeom prst="rect">
            <a:avLst/>
          </a:prstGeom>
          <a:solidFill>
            <a:srgbClr val="00B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3</a:t>
            </a:r>
            <a:endParaRPr lang="en-ID" sz="2500" b="1" dirty="0">
              <a:latin typeface="Bebas Neue" panose="00000500000000000000" pitchFamily="2" charset="0"/>
            </a:endParaRPr>
          </a:p>
        </p:txBody>
      </p:sp>
      <p:sp>
        <p:nvSpPr>
          <p:cNvPr id="113" name="Rectangle 112">
            <a:extLst>
              <a:ext uri="{FF2B5EF4-FFF2-40B4-BE49-F238E27FC236}">
                <a16:creationId xmlns:a16="http://schemas.microsoft.com/office/drawing/2014/main" id="{2A907AC1-D16E-4EF5-8289-44DE7B66E522}"/>
              </a:ext>
            </a:extLst>
          </p:cNvPr>
          <p:cNvSpPr/>
          <p:nvPr/>
        </p:nvSpPr>
        <p:spPr>
          <a:xfrm>
            <a:off x="2367003" y="5299516"/>
            <a:ext cx="504056" cy="5170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8</a:t>
            </a:r>
            <a:endParaRPr lang="en-ID" sz="2500" b="1" dirty="0">
              <a:latin typeface="Bebas Neue" panose="00000500000000000000" pitchFamily="2" charset="0"/>
            </a:endParaRPr>
          </a:p>
        </p:txBody>
      </p:sp>
      <p:sp>
        <p:nvSpPr>
          <p:cNvPr id="114" name="Rectangle 113">
            <a:extLst>
              <a:ext uri="{FF2B5EF4-FFF2-40B4-BE49-F238E27FC236}">
                <a16:creationId xmlns:a16="http://schemas.microsoft.com/office/drawing/2014/main" id="{DFA63665-AFCC-40C4-A765-442A776BFDE2}"/>
              </a:ext>
            </a:extLst>
          </p:cNvPr>
          <p:cNvSpPr/>
          <p:nvPr/>
        </p:nvSpPr>
        <p:spPr>
          <a:xfrm>
            <a:off x="3015075" y="5294093"/>
            <a:ext cx="504056" cy="5170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Bebas Neue" panose="00000500000000000000" pitchFamily="2" charset="0"/>
              </a:rPr>
              <a:t>6</a:t>
            </a:r>
            <a:endParaRPr lang="en-ID" sz="2500" b="1" dirty="0">
              <a:latin typeface="Bebas Neue" panose="00000500000000000000" pitchFamily="2" charset="0"/>
            </a:endParaRPr>
          </a:p>
        </p:txBody>
      </p:sp>
    </p:spTree>
    <p:extLst>
      <p:ext uri="{BB962C8B-B14F-4D97-AF65-F5344CB8AC3E}">
        <p14:creationId xmlns:p14="http://schemas.microsoft.com/office/powerpoint/2010/main" val="316178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down)">
                                      <p:cBhvr>
                                        <p:cTn id="7" dur="500"/>
                                        <p:tgtEl>
                                          <p:spTgt spid="111"/>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12"/>
                                        </p:tgtEl>
                                        <p:attrNameLst>
                                          <p:attrName>style.visibility</p:attrName>
                                        </p:attrNameLst>
                                      </p:cBhvr>
                                      <p:to>
                                        <p:strVal val="visible"/>
                                      </p:to>
                                    </p:set>
                                    <p:animEffect transition="in" filter="wipe(down)">
                                      <p:cBhvr>
                                        <p:cTn id="10" dur="500"/>
                                        <p:tgtEl>
                                          <p:spTgt spid="112"/>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13"/>
                                        </p:tgtEl>
                                        <p:attrNameLst>
                                          <p:attrName>style.visibility</p:attrName>
                                        </p:attrNameLst>
                                      </p:cBhvr>
                                      <p:to>
                                        <p:strVal val="visible"/>
                                      </p:to>
                                    </p:set>
                                    <p:animEffect transition="in" filter="wipe(down)">
                                      <p:cBhvr>
                                        <p:cTn id="13" dur="500"/>
                                        <p:tgtEl>
                                          <p:spTgt spid="113"/>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14"/>
                                        </p:tgtEl>
                                        <p:attrNameLst>
                                          <p:attrName>style.visibility</p:attrName>
                                        </p:attrNameLst>
                                      </p:cBhvr>
                                      <p:to>
                                        <p:strVal val="visible"/>
                                      </p:to>
                                    </p:set>
                                    <p:animEffect transition="in" filter="wipe(down)">
                                      <p:cBhvr>
                                        <p:cTn id="1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P spid="1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1449</Words>
  <Application>Microsoft Office PowerPoint</Application>
  <PresentationFormat>Widescreen</PresentationFormat>
  <Paragraphs>1073</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Bebas Neue</vt:lpstr>
      <vt:lpstr>Calibri</vt:lpstr>
      <vt:lpstr>Calibri Light</vt:lpstr>
      <vt:lpstr>Kanit</vt:lpstr>
      <vt:lpstr>Kanit </vt:lpstr>
      <vt:lpstr>Montserrat</vt:lpstr>
      <vt:lpstr>Open Sans</vt:lpstr>
      <vt:lpstr>Quicksand Medium</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ABDI UTAMA</dc:creator>
  <cp:lastModifiedBy>ABDI UTAMA</cp:lastModifiedBy>
  <cp:revision>51</cp:revision>
  <dcterms:created xsi:type="dcterms:W3CDTF">2022-04-23T03:11:13Z</dcterms:created>
  <dcterms:modified xsi:type="dcterms:W3CDTF">2022-04-26T14:01:41Z</dcterms:modified>
</cp:coreProperties>
</file>