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5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5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5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1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6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8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6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1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9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78142" y="2526189"/>
            <a:ext cx="1086340" cy="173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69278" y="1131366"/>
            <a:ext cx="1086340" cy="933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Atlas</a:t>
            </a:r>
          </a:p>
          <a:p>
            <a:pPr algn="ctr"/>
            <a:r>
              <a:rPr lang="en-US" dirty="0" smtClean="0"/>
              <a:t>Web</a:t>
            </a:r>
          </a:p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  <a:endCxn id="5" idx="0"/>
          </p:cNvCxnSpPr>
          <p:nvPr/>
        </p:nvCxnSpPr>
        <p:spPr>
          <a:xfrm>
            <a:off x="1712448" y="2064635"/>
            <a:ext cx="8864" cy="461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33216" y="2931638"/>
            <a:ext cx="1086340" cy="933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Atlas</a:t>
            </a:r>
          </a:p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3"/>
            <a:endCxn id="11" idx="1"/>
          </p:cNvCxnSpPr>
          <p:nvPr/>
        </p:nvCxnSpPr>
        <p:spPr>
          <a:xfrm>
            <a:off x="2264482" y="3394435"/>
            <a:ext cx="1268734" cy="3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09296" y="498243"/>
            <a:ext cx="174426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Indexer</a:t>
            </a:r>
          </a:p>
          <a:p>
            <a:pPr algn="ctr"/>
            <a:r>
              <a:rPr lang="en-US" dirty="0" smtClean="0"/>
              <a:t>(first click free)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09296" y="1744891"/>
            <a:ext cx="174426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Content Search Indexer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33216" y="2013075"/>
            <a:ext cx="1086340" cy="933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Mega Index Page</a:t>
            </a:r>
            <a:endParaRPr lang="en-US" dirty="0"/>
          </a:p>
        </p:txBody>
      </p:sp>
      <p:cxnSp>
        <p:nvCxnSpPr>
          <p:cNvPr id="23" name="Elbow Connector 22"/>
          <p:cNvCxnSpPr>
            <a:stCxn id="17" idx="1"/>
            <a:endCxn id="21" idx="3"/>
          </p:cNvCxnSpPr>
          <p:nvPr/>
        </p:nvCxnSpPr>
        <p:spPr>
          <a:xfrm rot="10800000" flipV="1">
            <a:off x="4619556" y="955442"/>
            <a:ext cx="689740" cy="152426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8" idx="1"/>
            <a:endCxn id="21" idx="3"/>
          </p:cNvCxnSpPr>
          <p:nvPr/>
        </p:nvCxnSpPr>
        <p:spPr>
          <a:xfrm rot="10800000" flipV="1">
            <a:off x="4619556" y="2202090"/>
            <a:ext cx="689740" cy="27761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651363" y="2946344"/>
            <a:ext cx="3993447" cy="153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66676" y="1412643"/>
            <a:ext cx="137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Whitelisted </a:t>
            </a:r>
            <a:br>
              <a:rPr lang="en-US" i="1" dirty="0" smtClean="0"/>
            </a:br>
            <a:r>
              <a:rPr lang="en-US" i="1" dirty="0" smtClean="0"/>
              <a:t>Access</a:t>
            </a:r>
            <a:endParaRPr lang="en-US" i="1" dirty="0"/>
          </a:p>
        </p:txBody>
      </p:sp>
      <p:sp>
        <p:nvSpPr>
          <p:cNvPr id="35" name="Cloud 34"/>
          <p:cNvSpPr/>
          <p:nvPr/>
        </p:nvSpPr>
        <p:spPr>
          <a:xfrm>
            <a:off x="4573654" y="5232423"/>
            <a:ext cx="1897270" cy="120866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JanRain</a:t>
            </a:r>
            <a:endParaRPr lang="en-US" dirty="0"/>
          </a:p>
        </p:txBody>
      </p:sp>
      <p:sp>
        <p:nvSpPr>
          <p:cNvPr id="36" name="Cloud 35"/>
          <p:cNvSpPr/>
          <p:nvPr/>
        </p:nvSpPr>
        <p:spPr>
          <a:xfrm>
            <a:off x="1438253" y="5246536"/>
            <a:ext cx="2852338" cy="120866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ProductCustomer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461696" y="3398273"/>
            <a:ext cx="174426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Users</a:t>
            </a:r>
          </a:p>
        </p:txBody>
      </p:sp>
      <p:cxnSp>
        <p:nvCxnSpPr>
          <p:cNvPr id="39" name="Elbow Connector 38"/>
          <p:cNvCxnSpPr>
            <a:stCxn id="37" idx="1"/>
            <a:endCxn id="11" idx="3"/>
          </p:cNvCxnSpPr>
          <p:nvPr/>
        </p:nvCxnSpPr>
        <p:spPr>
          <a:xfrm rot="10800000">
            <a:off x="4619556" y="3398273"/>
            <a:ext cx="842140" cy="4572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2"/>
            <a:endCxn id="36" idx="3"/>
          </p:cNvCxnSpPr>
          <p:nvPr/>
        </p:nvCxnSpPr>
        <p:spPr>
          <a:xfrm rot="5400000">
            <a:off x="2745037" y="3984292"/>
            <a:ext cx="1450735" cy="121196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1" idx="2"/>
            <a:endCxn id="35" idx="3"/>
          </p:cNvCxnSpPr>
          <p:nvPr/>
        </p:nvCxnSpPr>
        <p:spPr>
          <a:xfrm rot="16200000" flipH="1">
            <a:off x="4081026" y="3860266"/>
            <a:ext cx="1436622" cy="144590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27264" y="3701435"/>
            <a:ext cx="137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Gated</a:t>
            </a:r>
            <a:br>
              <a:rPr lang="en-US" i="1" dirty="0" smtClean="0"/>
            </a:br>
            <a:r>
              <a:rPr lang="en-US" i="1" dirty="0" smtClean="0"/>
              <a:t>Access</a:t>
            </a:r>
            <a:endParaRPr lang="en-US" i="1" dirty="0"/>
          </a:p>
        </p:txBody>
      </p:sp>
      <p:cxnSp>
        <p:nvCxnSpPr>
          <p:cNvPr id="59" name="Elbow Connector 58"/>
          <p:cNvCxnSpPr>
            <a:stCxn id="8" idx="3"/>
            <a:endCxn id="21" idx="0"/>
          </p:cNvCxnSpPr>
          <p:nvPr/>
        </p:nvCxnSpPr>
        <p:spPr>
          <a:xfrm>
            <a:off x="2255618" y="1598001"/>
            <a:ext cx="1820768" cy="4150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5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26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O'Reilly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Odewahn</dc:creator>
  <cp:lastModifiedBy>Andrew Odewahn</cp:lastModifiedBy>
  <cp:revision>3</cp:revision>
  <dcterms:created xsi:type="dcterms:W3CDTF">2014-05-27T17:40:57Z</dcterms:created>
  <dcterms:modified xsi:type="dcterms:W3CDTF">2014-05-27T18:48:50Z</dcterms:modified>
</cp:coreProperties>
</file>